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D9A0_D5BA8C0B.xml" ContentType="application/vnd.ms-powerpoint.comments+xml"/>
  <Override PartName="/ppt/notesSlides/notesSlide8.xml" ContentType="application/vnd.openxmlformats-officedocument.presentationml.notesSlide+xml"/>
  <Override PartName="/ppt/comments/modernComment_39B_933347C5.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F697_6E7E6C0F.xml" ContentType="application/vnd.ms-powerpoint.comments+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9" r:id="rId4"/>
  </p:sldMasterIdLst>
  <p:notesMasterIdLst>
    <p:notesMasterId r:id="rId27"/>
  </p:notesMasterIdLst>
  <p:handoutMasterIdLst>
    <p:handoutMasterId r:id="rId28"/>
  </p:handoutMasterIdLst>
  <p:sldIdLst>
    <p:sldId id="902" r:id="rId5"/>
    <p:sldId id="917" r:id="rId6"/>
    <p:sldId id="2147473837" r:id="rId7"/>
    <p:sldId id="2981" r:id="rId8"/>
    <p:sldId id="2147476562" r:id="rId9"/>
    <p:sldId id="2147473817" r:id="rId10"/>
    <p:sldId id="2147309962" r:id="rId11"/>
    <p:sldId id="859" r:id="rId12"/>
    <p:sldId id="2147476510" r:id="rId13"/>
    <p:sldId id="2147481190" r:id="rId14"/>
    <p:sldId id="2147473824" r:id="rId15"/>
    <p:sldId id="2147481204" r:id="rId16"/>
    <p:sldId id="2147473825" r:id="rId17"/>
    <p:sldId id="2147481206" r:id="rId18"/>
    <p:sldId id="2147481237" r:id="rId19"/>
    <p:sldId id="2147481233" r:id="rId20"/>
    <p:sldId id="923" r:id="rId21"/>
    <p:sldId id="2147481230" r:id="rId22"/>
    <p:sldId id="2147481239" r:id="rId23"/>
    <p:sldId id="2147481238" r:id="rId24"/>
    <p:sldId id="2147481228" r:id="rId25"/>
    <p:sldId id="3185" r:id="rId26"/>
  </p:sldIdLst>
  <p:sldSz cx="9144000" cy="5143500" type="screen16x9"/>
  <p:notesSz cx="64008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B7BA5E-DA8F-4C90-B873-34AEBA4DDEDE}">
          <p14:sldIdLst>
            <p14:sldId id="902"/>
            <p14:sldId id="917"/>
            <p14:sldId id="2147473837"/>
            <p14:sldId id="2981"/>
            <p14:sldId id="2147476562"/>
            <p14:sldId id="2147473817"/>
            <p14:sldId id="2147309962"/>
            <p14:sldId id="859"/>
            <p14:sldId id="2147476510"/>
            <p14:sldId id="2147481190"/>
            <p14:sldId id="2147473824"/>
            <p14:sldId id="2147481204"/>
            <p14:sldId id="2147473825"/>
            <p14:sldId id="2147481206"/>
            <p14:sldId id="2147481237"/>
            <p14:sldId id="2147481233"/>
            <p14:sldId id="923"/>
            <p14:sldId id="2147481230"/>
            <p14:sldId id="2147481239"/>
            <p14:sldId id="2147481238"/>
            <p14:sldId id="2147481228"/>
            <p14:sldId id="318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54F63-6128-B29E-AE8B-689A7AB14AFD}" name="Luther, Melissa" initials="LM" userId="S::mluther01@landolakes.com::48673c5a-d1be-4b19-ba83-3165935dbddc" providerId="AD"/>
  <p188:author id="{D03316C9-8C62-401B-0A2F-3486F1E96281}" name="Berglund, Susie" initials="SB" userId="S::SMBerglund@landolakes.com::499fb784-01e4-4af7-982c-753d8bcd14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d Bushnell" initials="DB" lastIdx="4" clrIdx="0"/>
  <p:cmAuthor id="2" name="susan stoen" initials="ss" lastIdx="4" clrIdx="1"/>
  <p:cmAuthor id="3" name="Wallace, Juliana" initials="WJ" lastIdx="1" clrIdx="2"/>
  <p:cmAuthor id="4" name="Nicole Von Ruden"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FFE12C"/>
    <a:srgbClr val="F2CF00"/>
    <a:srgbClr val="BCD4A3"/>
    <a:srgbClr val="FAE5D5"/>
    <a:srgbClr val="EFDC7E"/>
    <a:srgbClr val="FFF090"/>
    <a:srgbClr val="ED1E2F"/>
    <a:srgbClr val="F3EECB"/>
    <a:srgbClr val="E65C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B301B821-A1FF-4177-AEE7-76D212191A09}">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40" autoAdjust="0"/>
  </p:normalViewPr>
  <p:slideViewPr>
    <p:cSldViewPr snapToGrid="0">
      <p:cViewPr varScale="1">
        <p:scale>
          <a:sx n="118" d="100"/>
          <a:sy n="118" d="100"/>
        </p:scale>
        <p:origin x="1404" y="102"/>
      </p:cViewPr>
      <p:guideLst/>
    </p:cSldViewPr>
  </p:slideViewPr>
  <p:notesTextViewPr>
    <p:cViewPr>
      <p:scale>
        <a:sx n="1" d="1"/>
        <a:sy n="1" d="1"/>
      </p:scale>
      <p:origin x="0" y="0"/>
    </p:cViewPr>
  </p:notesTextViewPr>
  <p:sorterViewPr>
    <p:cViewPr>
      <p:scale>
        <a:sx n="100" d="100"/>
        <a:sy n="100" d="100"/>
      </p:scale>
      <p:origin x="0" y="-10084"/>
    </p:cViewPr>
  </p:sorterViewPr>
  <p:notesViewPr>
    <p:cSldViewPr snapToGrid="0">
      <p:cViewPr varScale="1">
        <p:scale>
          <a:sx n="66" d="100"/>
          <a:sy n="66" d="100"/>
        </p:scale>
        <p:origin x="0" y="0"/>
      </p:cViewPr>
      <p:guideLst>
        <p:guide orient="horz" pos="2736"/>
        <p:guide pos="20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othy Glenn" userId="3f41ee17-5e89-450c-84a0-b49fa2267b4b" providerId="ADAL" clId="{F09769D5-190B-4057-9482-744880B76A44}"/>
    <pc:docChg chg="delSld modSection">
      <pc:chgData name="Dorothy Glenn" userId="3f41ee17-5e89-450c-84a0-b49fa2267b4b" providerId="ADAL" clId="{F09769D5-190B-4057-9482-744880B76A44}" dt="2026-02-25T22:07:27.415" v="0" actId="2696"/>
      <pc:docMkLst>
        <pc:docMk/>
      </pc:docMkLst>
      <pc:sldChg chg="del">
        <pc:chgData name="Dorothy Glenn" userId="3f41ee17-5e89-450c-84a0-b49fa2267b4b" providerId="ADAL" clId="{F09769D5-190B-4057-9482-744880B76A44}" dt="2026-02-25T22:07:27.415" v="0" actId="2696"/>
        <pc:sldMkLst>
          <pc:docMk/>
          <pc:sldMk cId="3623121520" sldId="256"/>
        </pc:sldMkLst>
      </pc:sldChg>
      <pc:sldMasterChg chg="delSldLayout">
        <pc:chgData name="Dorothy Glenn" userId="3f41ee17-5e89-450c-84a0-b49fa2267b4b" providerId="ADAL" clId="{F09769D5-190B-4057-9482-744880B76A44}" dt="2026-02-25T22:07:27.415" v="0" actId="2696"/>
        <pc:sldMasterMkLst>
          <pc:docMk/>
          <pc:sldMasterMk cId="3542699620" sldId="2147484069"/>
        </pc:sldMasterMkLst>
        <pc:sldLayoutChg chg="del">
          <pc:chgData name="Dorothy Glenn" userId="3f41ee17-5e89-450c-84a0-b49fa2267b4b" providerId="ADAL" clId="{F09769D5-190B-4057-9482-744880B76A44}" dt="2026-02-25T22:07:27.415" v="0" actId="2696"/>
          <pc:sldLayoutMkLst>
            <pc:docMk/>
            <pc:sldMasterMk cId="3542699620" sldId="2147484069"/>
            <pc:sldLayoutMk cId="1235185046" sldId="2147484289"/>
          </pc:sldLayoutMkLst>
        </pc:sldLayoutChg>
      </pc:sldMasterChg>
    </pc:docChg>
  </pc:docChgLst>
  <pc:docChgLst>
    <pc:chgData name="McCain, Rick" userId="f140c911-1175-4d75-bb22-43921c3fac60" providerId="ADAL" clId="{5018881D-3FAA-4AA8-BE8F-B7272E8F3D29}"/>
    <pc:docChg chg="undo custSel addSld delSld modSld modSection">
      <pc:chgData name="McCain, Rick" userId="f140c911-1175-4d75-bb22-43921c3fac60" providerId="ADAL" clId="{5018881D-3FAA-4AA8-BE8F-B7272E8F3D29}" dt="2026-02-23T20:35:29.641" v="602" actId="1076"/>
      <pc:docMkLst>
        <pc:docMk/>
      </pc:docMkLst>
      <pc:sldChg chg="modSp mod">
        <pc:chgData name="McCain, Rick" userId="f140c911-1175-4d75-bb22-43921c3fac60" providerId="ADAL" clId="{5018881D-3FAA-4AA8-BE8F-B7272E8F3D29}" dt="2026-02-23T20:08:45.523" v="297" actId="20577"/>
        <pc:sldMkLst>
          <pc:docMk/>
          <pc:sldMk cId="1707490164" sldId="902"/>
        </pc:sldMkLst>
        <pc:spChg chg="mod">
          <ac:chgData name="McCain, Rick" userId="f140c911-1175-4d75-bb22-43921c3fac60" providerId="ADAL" clId="{5018881D-3FAA-4AA8-BE8F-B7272E8F3D29}" dt="2026-02-23T20:08:19.232" v="290" actId="20577"/>
          <ac:spMkLst>
            <pc:docMk/>
            <pc:sldMk cId="1707490164" sldId="902"/>
            <ac:spMk id="3" creationId="{846B1710-4E84-784E-899C-201560C74ED8}"/>
          </ac:spMkLst>
        </pc:spChg>
        <pc:spChg chg="mod">
          <ac:chgData name="McCain, Rick" userId="f140c911-1175-4d75-bb22-43921c3fac60" providerId="ADAL" clId="{5018881D-3FAA-4AA8-BE8F-B7272E8F3D29}" dt="2026-02-23T20:08:45.523" v="297" actId="20577"/>
          <ac:spMkLst>
            <pc:docMk/>
            <pc:sldMk cId="1707490164" sldId="902"/>
            <ac:spMk id="6" creationId="{A539462F-2BF2-0E4A-AC83-20120EC61EA1}"/>
          </ac:spMkLst>
        </pc:spChg>
      </pc:sldChg>
      <pc:sldChg chg="addSp modSp mod">
        <pc:chgData name="McCain, Rick" userId="f140c911-1175-4d75-bb22-43921c3fac60" providerId="ADAL" clId="{5018881D-3FAA-4AA8-BE8F-B7272E8F3D29}" dt="2026-02-23T20:34:08.707" v="576" actId="1076"/>
        <pc:sldMkLst>
          <pc:docMk/>
          <pc:sldMk cId="2469611461" sldId="923"/>
        </pc:sldMkLst>
        <pc:spChg chg="mod">
          <ac:chgData name="McCain, Rick" userId="f140c911-1175-4d75-bb22-43921c3fac60" providerId="ADAL" clId="{5018881D-3FAA-4AA8-BE8F-B7272E8F3D29}" dt="2026-02-23T20:33:40.884" v="570" actId="164"/>
          <ac:spMkLst>
            <pc:docMk/>
            <pc:sldMk cId="2469611461" sldId="923"/>
            <ac:spMk id="9" creationId="{0A7D6E19-4BBE-C03A-B879-DA448EBA00C1}"/>
          </ac:spMkLst>
        </pc:spChg>
        <pc:spChg chg="add mod">
          <ac:chgData name="McCain, Rick" userId="f140c911-1175-4d75-bb22-43921c3fac60" providerId="ADAL" clId="{5018881D-3FAA-4AA8-BE8F-B7272E8F3D29}" dt="2026-02-23T20:34:02.576" v="574" actId="164"/>
          <ac:spMkLst>
            <pc:docMk/>
            <pc:sldMk cId="2469611461" sldId="923"/>
            <ac:spMk id="11" creationId="{36DB517A-64FC-7848-8C65-4E457C789AE0}"/>
          </ac:spMkLst>
        </pc:spChg>
        <pc:grpChg chg="add mod">
          <ac:chgData name="McCain, Rick" userId="f140c911-1175-4d75-bb22-43921c3fac60" providerId="ADAL" clId="{5018881D-3FAA-4AA8-BE8F-B7272E8F3D29}" dt="2026-02-23T20:34:02.576" v="574" actId="164"/>
          <ac:grpSpMkLst>
            <pc:docMk/>
            <pc:sldMk cId="2469611461" sldId="923"/>
            <ac:grpSpMk id="10" creationId="{E42CB281-3110-517F-4134-942777F02997}"/>
          </ac:grpSpMkLst>
        </pc:grpChg>
        <pc:grpChg chg="add mod">
          <ac:chgData name="McCain, Rick" userId="f140c911-1175-4d75-bb22-43921c3fac60" providerId="ADAL" clId="{5018881D-3FAA-4AA8-BE8F-B7272E8F3D29}" dt="2026-02-23T20:34:02.576" v="574" actId="164"/>
          <ac:grpSpMkLst>
            <pc:docMk/>
            <pc:sldMk cId="2469611461" sldId="923"/>
            <ac:grpSpMk id="15" creationId="{42C8B5D2-C42C-02C8-6339-949568961AC6}"/>
          </ac:grpSpMkLst>
        </pc:grpChg>
        <pc:picChg chg="mod">
          <ac:chgData name="McCain, Rick" userId="f140c911-1175-4d75-bb22-43921c3fac60" providerId="ADAL" clId="{5018881D-3FAA-4AA8-BE8F-B7272E8F3D29}" dt="2026-02-23T20:34:08.707" v="576" actId="1076"/>
          <ac:picMkLst>
            <pc:docMk/>
            <pc:sldMk cId="2469611461" sldId="923"/>
            <ac:picMk id="2" creationId="{AA740768-4F90-8CAB-DAFA-FC2F1FB3F2DB}"/>
          </ac:picMkLst>
        </pc:picChg>
        <pc:picChg chg="add mod">
          <ac:chgData name="McCain, Rick" userId="f140c911-1175-4d75-bb22-43921c3fac60" providerId="ADAL" clId="{5018881D-3FAA-4AA8-BE8F-B7272E8F3D29}" dt="2026-02-23T20:33:40.884" v="570" actId="164"/>
          <ac:picMkLst>
            <pc:docMk/>
            <pc:sldMk cId="2469611461" sldId="923"/>
            <ac:picMk id="7" creationId="{3CBDF729-E069-4860-0B8F-7372D4B34BB8}"/>
          </ac:picMkLst>
        </pc:picChg>
        <pc:picChg chg="mod">
          <ac:chgData name="McCain, Rick" userId="f140c911-1175-4d75-bb22-43921c3fac60" providerId="ADAL" clId="{5018881D-3FAA-4AA8-BE8F-B7272E8F3D29}" dt="2026-02-23T20:33:29.617" v="569" actId="14100"/>
          <ac:picMkLst>
            <pc:docMk/>
            <pc:sldMk cId="2469611461" sldId="923"/>
            <ac:picMk id="8" creationId="{67367706-3E77-BDE0-1C22-8A4469A1FD51}"/>
          </ac:picMkLst>
        </pc:picChg>
      </pc:sldChg>
      <pc:sldChg chg="modSp mod">
        <pc:chgData name="McCain, Rick" userId="f140c911-1175-4d75-bb22-43921c3fac60" providerId="ADAL" clId="{5018881D-3FAA-4AA8-BE8F-B7272E8F3D29}" dt="2026-02-23T20:09:35.723" v="351" actId="20577"/>
        <pc:sldMkLst>
          <pc:docMk/>
          <pc:sldMk cId="940740128" sldId="3185"/>
        </pc:sldMkLst>
        <pc:spChg chg="mod">
          <ac:chgData name="McCain, Rick" userId="f140c911-1175-4d75-bb22-43921c3fac60" providerId="ADAL" clId="{5018881D-3FAA-4AA8-BE8F-B7272E8F3D29}" dt="2026-02-23T20:09:35.723" v="351" actId="20577"/>
          <ac:spMkLst>
            <pc:docMk/>
            <pc:sldMk cId="940740128" sldId="3185"/>
            <ac:spMk id="4" creationId="{77E0808B-5127-4E1D-B408-FE3A0F850C8D}"/>
          </ac:spMkLst>
        </pc:spChg>
      </pc:sldChg>
      <pc:sldChg chg="addSp modSp mod">
        <pc:chgData name="McCain, Rick" userId="f140c911-1175-4d75-bb22-43921c3fac60" providerId="ADAL" clId="{5018881D-3FAA-4AA8-BE8F-B7272E8F3D29}" dt="2026-02-23T20:12:03.803" v="391" actId="12788"/>
        <pc:sldMkLst>
          <pc:docMk/>
          <pc:sldMk cId="2638157048" sldId="2147473825"/>
        </pc:sldMkLst>
        <pc:cxnChg chg="add mod">
          <ac:chgData name="McCain, Rick" userId="f140c911-1175-4d75-bb22-43921c3fac60" providerId="ADAL" clId="{5018881D-3FAA-4AA8-BE8F-B7272E8F3D29}" dt="2026-02-23T20:12:03.803" v="391" actId="12788"/>
          <ac:cxnSpMkLst>
            <pc:docMk/>
            <pc:sldMk cId="2638157048" sldId="2147473825"/>
            <ac:cxnSpMk id="4" creationId="{AFBC5BEF-C5EA-139A-50AA-24F1CB7DCD75}"/>
          </ac:cxnSpMkLst>
        </pc:cxnChg>
        <pc:cxnChg chg="add mod">
          <ac:chgData name="McCain, Rick" userId="f140c911-1175-4d75-bb22-43921c3fac60" providerId="ADAL" clId="{5018881D-3FAA-4AA8-BE8F-B7272E8F3D29}" dt="2026-02-23T20:12:03.803" v="391" actId="12788"/>
          <ac:cxnSpMkLst>
            <pc:docMk/>
            <pc:sldMk cId="2638157048" sldId="2147473825"/>
            <ac:cxnSpMk id="7" creationId="{43175D9F-2493-84E0-8E7B-9E841150B5BD}"/>
          </ac:cxnSpMkLst>
        </pc:cxnChg>
        <pc:cxnChg chg="mod">
          <ac:chgData name="McCain, Rick" userId="f140c911-1175-4d75-bb22-43921c3fac60" providerId="ADAL" clId="{5018881D-3FAA-4AA8-BE8F-B7272E8F3D29}" dt="2026-02-23T20:12:03.803" v="391" actId="12788"/>
          <ac:cxnSpMkLst>
            <pc:docMk/>
            <pc:sldMk cId="2638157048" sldId="2147473825"/>
            <ac:cxnSpMk id="8" creationId="{97D2281D-E7D0-BC4B-F6F2-3916A93E68E6}"/>
          </ac:cxnSpMkLst>
        </pc:cxnChg>
        <pc:cxnChg chg="mod">
          <ac:chgData name="McCain, Rick" userId="f140c911-1175-4d75-bb22-43921c3fac60" providerId="ADAL" clId="{5018881D-3FAA-4AA8-BE8F-B7272E8F3D29}" dt="2026-02-23T20:12:03.803" v="391" actId="12788"/>
          <ac:cxnSpMkLst>
            <pc:docMk/>
            <pc:sldMk cId="2638157048" sldId="2147473825"/>
            <ac:cxnSpMk id="12" creationId="{F22EB604-8C67-18D9-05BD-5D081BC777ED}"/>
          </ac:cxnSpMkLst>
        </pc:cxnChg>
      </pc:sldChg>
      <pc:sldChg chg="addSp delSp modSp add del mod">
        <pc:chgData name="McCain, Rick" userId="f140c911-1175-4d75-bb22-43921c3fac60" providerId="ADAL" clId="{5018881D-3FAA-4AA8-BE8F-B7272E8F3D29}" dt="2026-02-23T20:20:51.494" v="489" actId="1037"/>
        <pc:sldMkLst>
          <pc:docMk/>
          <pc:sldMk cId="3326585378" sldId="2147481230"/>
        </pc:sldMkLst>
        <pc:spChg chg="add mod">
          <ac:chgData name="McCain, Rick" userId="f140c911-1175-4d75-bb22-43921c3fac60" providerId="ADAL" clId="{5018881D-3FAA-4AA8-BE8F-B7272E8F3D29}" dt="2026-02-23T20:18:01.885" v="425" actId="2711"/>
          <ac:spMkLst>
            <pc:docMk/>
            <pc:sldMk cId="3326585378" sldId="2147481230"/>
            <ac:spMk id="12" creationId="{EBFA904D-010F-8B4B-70AE-D19020B81B05}"/>
          </ac:spMkLst>
        </pc:spChg>
        <pc:spChg chg="add mod">
          <ac:chgData name="McCain, Rick" userId="f140c911-1175-4d75-bb22-43921c3fac60" providerId="ADAL" clId="{5018881D-3FAA-4AA8-BE8F-B7272E8F3D29}" dt="2026-02-23T20:19:10.662" v="452" actId="14100"/>
          <ac:spMkLst>
            <pc:docMk/>
            <pc:sldMk cId="3326585378" sldId="2147481230"/>
            <ac:spMk id="15" creationId="{CB4CDF49-3713-F562-43E9-1AE2F0FDA46C}"/>
          </ac:spMkLst>
        </pc:spChg>
        <pc:spChg chg="add mod">
          <ac:chgData name="McCain, Rick" userId="f140c911-1175-4d75-bb22-43921c3fac60" providerId="ADAL" clId="{5018881D-3FAA-4AA8-BE8F-B7272E8F3D29}" dt="2026-02-23T20:20:35.282" v="485" actId="164"/>
          <ac:spMkLst>
            <pc:docMk/>
            <pc:sldMk cId="3326585378" sldId="2147481230"/>
            <ac:spMk id="17" creationId="{BDFAEA5D-3DA0-A60B-D502-21760E28996C}"/>
          </ac:spMkLst>
        </pc:spChg>
        <pc:grpChg chg="add mod">
          <ac:chgData name="McCain, Rick" userId="f140c911-1175-4d75-bb22-43921c3fac60" providerId="ADAL" clId="{5018881D-3FAA-4AA8-BE8F-B7272E8F3D29}" dt="2026-02-23T20:20:35.282" v="485" actId="164"/>
          <ac:grpSpMkLst>
            <pc:docMk/>
            <pc:sldMk cId="3326585378" sldId="2147481230"/>
            <ac:grpSpMk id="20" creationId="{2270C1F3-BA87-D015-57D4-F146EFBE7185}"/>
          </ac:grpSpMkLst>
        </pc:grpChg>
        <pc:picChg chg="add mod ord modCrop">
          <ac:chgData name="McCain, Rick" userId="f140c911-1175-4d75-bb22-43921c3fac60" providerId="ADAL" clId="{5018881D-3FAA-4AA8-BE8F-B7272E8F3D29}" dt="2026-02-23T20:19:46.339" v="477" actId="1440"/>
          <ac:picMkLst>
            <pc:docMk/>
            <pc:sldMk cId="3326585378" sldId="2147481230"/>
            <ac:picMk id="3" creationId="{5DE047CD-A401-0C1B-4EBD-2644BE9F99F1}"/>
          </ac:picMkLst>
        </pc:picChg>
        <pc:picChg chg="add mod">
          <ac:chgData name="McCain, Rick" userId="f140c911-1175-4d75-bb22-43921c3fac60" providerId="ADAL" clId="{5018881D-3FAA-4AA8-BE8F-B7272E8F3D29}" dt="2026-02-23T20:19:22.149" v="471" actId="1036"/>
          <ac:picMkLst>
            <pc:docMk/>
            <pc:sldMk cId="3326585378" sldId="2147481230"/>
            <ac:picMk id="4" creationId="{E51F0830-035A-CEE7-D62C-8A72E12F58E3}"/>
          </ac:picMkLst>
        </pc:picChg>
        <pc:picChg chg="add mod">
          <ac:chgData name="McCain, Rick" userId="f140c911-1175-4d75-bb22-43921c3fac60" providerId="ADAL" clId="{5018881D-3FAA-4AA8-BE8F-B7272E8F3D29}" dt="2026-02-23T20:20:35.282" v="485" actId="164"/>
          <ac:picMkLst>
            <pc:docMk/>
            <pc:sldMk cId="3326585378" sldId="2147481230"/>
            <ac:picMk id="8" creationId="{E5FA84BB-D491-85D8-A365-1B1502605616}"/>
          </ac:picMkLst>
        </pc:picChg>
        <pc:picChg chg="add mod">
          <ac:chgData name="McCain, Rick" userId="f140c911-1175-4d75-bb22-43921c3fac60" providerId="ADAL" clId="{5018881D-3FAA-4AA8-BE8F-B7272E8F3D29}" dt="2026-02-23T20:17:46.788" v="418" actId="1076"/>
          <ac:picMkLst>
            <pc:docMk/>
            <pc:sldMk cId="3326585378" sldId="2147481230"/>
            <ac:picMk id="9" creationId="{F07D329A-EDF6-84BD-73E2-AABBFAB40AF3}"/>
          </ac:picMkLst>
        </pc:picChg>
        <pc:cxnChg chg="mod">
          <ac:chgData name="McCain, Rick" userId="f140c911-1175-4d75-bb22-43921c3fac60" providerId="ADAL" clId="{5018881D-3FAA-4AA8-BE8F-B7272E8F3D29}" dt="2026-02-23T20:20:51.494" v="489" actId="1037"/>
          <ac:cxnSpMkLst>
            <pc:docMk/>
            <pc:sldMk cId="3326585378" sldId="2147481230"/>
            <ac:cxnSpMk id="5" creationId="{F934C0A6-54AE-1623-56CC-9739282B5B4C}"/>
          </ac:cxnSpMkLst>
        </pc:cxnChg>
      </pc:sldChg>
      <pc:sldChg chg="modSp mod">
        <pc:chgData name="McCain, Rick" userId="f140c911-1175-4d75-bb22-43921c3fac60" providerId="ADAL" clId="{5018881D-3FAA-4AA8-BE8F-B7272E8F3D29}" dt="2026-02-23T20:30:17.475" v="530" actId="404"/>
        <pc:sldMkLst>
          <pc:docMk/>
          <pc:sldMk cId="3983119204" sldId="2147481233"/>
        </pc:sldMkLst>
        <pc:spChg chg="mod">
          <ac:chgData name="McCain, Rick" userId="f140c911-1175-4d75-bb22-43921c3fac60" providerId="ADAL" clId="{5018881D-3FAA-4AA8-BE8F-B7272E8F3D29}" dt="2026-02-23T20:30:01.378" v="527" actId="2711"/>
          <ac:spMkLst>
            <pc:docMk/>
            <pc:sldMk cId="3983119204" sldId="2147481233"/>
            <ac:spMk id="3" creationId="{2AF0E9CD-570A-DCD7-A7F9-59267929FACE}"/>
          </ac:spMkLst>
        </pc:spChg>
        <pc:spChg chg="mod">
          <ac:chgData name="McCain, Rick" userId="f140c911-1175-4d75-bb22-43921c3fac60" providerId="ADAL" clId="{5018881D-3FAA-4AA8-BE8F-B7272E8F3D29}" dt="2026-02-23T20:30:09.755" v="529" actId="2711"/>
          <ac:spMkLst>
            <pc:docMk/>
            <pc:sldMk cId="3983119204" sldId="2147481233"/>
            <ac:spMk id="8" creationId="{A5DA61C3-4807-BEE8-C96A-31B4B810997E}"/>
          </ac:spMkLst>
        </pc:spChg>
        <pc:spChg chg="mod">
          <ac:chgData name="McCain, Rick" userId="f140c911-1175-4d75-bb22-43921c3fac60" providerId="ADAL" clId="{5018881D-3FAA-4AA8-BE8F-B7272E8F3D29}" dt="2026-02-23T20:30:17.475" v="530" actId="404"/>
          <ac:spMkLst>
            <pc:docMk/>
            <pc:sldMk cId="3983119204" sldId="2147481233"/>
            <ac:spMk id="17" creationId="{52E49F4B-1877-EC79-BE5C-41462B67E9E6}"/>
          </ac:spMkLst>
        </pc:spChg>
      </pc:sldChg>
      <pc:sldChg chg="addSp modSp new mod">
        <pc:chgData name="McCain, Rick" userId="f140c911-1175-4d75-bb22-43921c3fac60" providerId="ADAL" clId="{5018881D-3FAA-4AA8-BE8F-B7272E8F3D29}" dt="2026-02-23T20:32:38.954" v="561" actId="14100"/>
        <pc:sldMkLst>
          <pc:docMk/>
          <pc:sldMk cId="1127302" sldId="2147481238"/>
        </pc:sldMkLst>
        <pc:spChg chg="mod">
          <ac:chgData name="McCain, Rick" userId="f140c911-1175-4d75-bb22-43921c3fac60" providerId="ADAL" clId="{5018881D-3FAA-4AA8-BE8F-B7272E8F3D29}" dt="2026-02-23T20:28:25.718" v="518" actId="6549"/>
          <ac:spMkLst>
            <pc:docMk/>
            <pc:sldMk cId="1127302" sldId="2147481238"/>
            <ac:spMk id="3" creationId="{ACBF600E-6C90-43A8-FFBF-52863E3375FB}"/>
          </ac:spMkLst>
        </pc:spChg>
        <pc:spChg chg="add mod">
          <ac:chgData name="McCain, Rick" userId="f140c911-1175-4d75-bb22-43921c3fac60" providerId="ADAL" clId="{5018881D-3FAA-4AA8-BE8F-B7272E8F3D29}" dt="2026-02-23T20:32:11.040" v="555" actId="404"/>
          <ac:spMkLst>
            <pc:docMk/>
            <pc:sldMk cId="1127302" sldId="2147481238"/>
            <ac:spMk id="11" creationId="{6B13EBB3-29D5-6CCE-808A-4323F34402DA}"/>
          </ac:spMkLst>
        </pc:spChg>
        <pc:spChg chg="add mod">
          <ac:chgData name="McCain, Rick" userId="f140c911-1175-4d75-bb22-43921c3fac60" providerId="ADAL" clId="{5018881D-3FAA-4AA8-BE8F-B7272E8F3D29}" dt="2026-02-23T20:32:14.030" v="556" actId="1076"/>
          <ac:spMkLst>
            <pc:docMk/>
            <pc:sldMk cId="1127302" sldId="2147481238"/>
            <ac:spMk id="12" creationId="{6B4498B2-DA06-C2C9-D34A-B59D142A482C}"/>
          </ac:spMkLst>
        </pc:spChg>
        <pc:picChg chg="add mod ord modCrop">
          <ac:chgData name="McCain, Rick" userId="f140c911-1175-4d75-bb22-43921c3fac60" providerId="ADAL" clId="{5018881D-3FAA-4AA8-BE8F-B7272E8F3D29}" dt="2026-02-23T20:32:01.626" v="552" actId="1076"/>
          <ac:picMkLst>
            <pc:docMk/>
            <pc:sldMk cId="1127302" sldId="2147481238"/>
            <ac:picMk id="5" creationId="{1E8BB5A7-7373-7F1B-C534-667DE6422985}"/>
          </ac:picMkLst>
        </pc:picChg>
        <pc:picChg chg="add mod">
          <ac:chgData name="McCain, Rick" userId="f140c911-1175-4d75-bb22-43921c3fac60" providerId="ADAL" clId="{5018881D-3FAA-4AA8-BE8F-B7272E8F3D29}" dt="2026-02-23T20:31:00.973" v="535" actId="14100"/>
          <ac:picMkLst>
            <pc:docMk/>
            <pc:sldMk cId="1127302" sldId="2147481238"/>
            <ac:picMk id="7" creationId="{89486D03-5CF4-C9CF-CA0D-E4E0FE9A8199}"/>
          </ac:picMkLst>
        </pc:picChg>
        <pc:picChg chg="add mod">
          <ac:chgData name="McCain, Rick" userId="f140c911-1175-4d75-bb22-43921c3fac60" providerId="ADAL" clId="{5018881D-3FAA-4AA8-BE8F-B7272E8F3D29}" dt="2026-02-23T20:31:03.066" v="536" actId="14100"/>
          <ac:picMkLst>
            <pc:docMk/>
            <pc:sldMk cId="1127302" sldId="2147481238"/>
            <ac:picMk id="9" creationId="{B87F63F9-C912-9548-2A7F-FF3BA48D6DCE}"/>
          </ac:picMkLst>
        </pc:picChg>
        <pc:picChg chg="add mod">
          <ac:chgData name="McCain, Rick" userId="f140c911-1175-4d75-bb22-43921c3fac60" providerId="ADAL" clId="{5018881D-3FAA-4AA8-BE8F-B7272E8F3D29}" dt="2026-02-23T20:32:04.205" v="553" actId="14100"/>
          <ac:picMkLst>
            <pc:docMk/>
            <pc:sldMk cId="1127302" sldId="2147481238"/>
            <ac:picMk id="10" creationId="{3E51B947-9675-A3AD-EA03-445B35DF334E}"/>
          </ac:picMkLst>
        </pc:picChg>
        <pc:cxnChg chg="add mod">
          <ac:chgData name="McCain, Rick" userId="f140c911-1175-4d75-bb22-43921c3fac60" providerId="ADAL" clId="{5018881D-3FAA-4AA8-BE8F-B7272E8F3D29}" dt="2026-02-23T20:32:38.954" v="561" actId="14100"/>
          <ac:cxnSpMkLst>
            <pc:docMk/>
            <pc:sldMk cId="1127302" sldId="2147481238"/>
            <ac:cxnSpMk id="14" creationId="{E9A7C49C-4659-4DF1-2F15-4E090524422F}"/>
          </ac:cxnSpMkLst>
        </pc:cxnChg>
      </pc:sldChg>
      <pc:sldChg chg="addSp modSp add mod">
        <pc:chgData name="McCain, Rick" userId="f140c911-1175-4d75-bb22-43921c3fac60" providerId="ADAL" clId="{5018881D-3FAA-4AA8-BE8F-B7272E8F3D29}" dt="2026-02-23T20:35:29.641" v="602" actId="1076"/>
        <pc:sldMkLst>
          <pc:docMk/>
          <pc:sldMk cId="1853778959" sldId="2147481239"/>
        </pc:sldMkLst>
        <pc:spChg chg="add mod">
          <ac:chgData name="McCain, Rick" userId="f140c911-1175-4d75-bb22-43921c3fac60" providerId="ADAL" clId="{5018881D-3FAA-4AA8-BE8F-B7272E8F3D29}" dt="2026-02-23T20:35:03.802" v="594" actId="1076"/>
          <ac:spMkLst>
            <pc:docMk/>
            <pc:sldMk cId="1853778959" sldId="2147481239"/>
            <ac:spMk id="6" creationId="{29FD73BD-2CA9-B022-A867-283282FE403D}"/>
          </ac:spMkLst>
        </pc:spChg>
        <pc:spChg chg="mod">
          <ac:chgData name="McCain, Rick" userId="f140c911-1175-4d75-bb22-43921c3fac60" providerId="ADAL" clId="{5018881D-3FAA-4AA8-BE8F-B7272E8F3D29}" dt="2026-02-23T20:35:29.641" v="602" actId="1076"/>
          <ac:spMkLst>
            <pc:docMk/>
            <pc:sldMk cId="1853778959" sldId="2147481239"/>
            <ac:spMk id="20" creationId="{B53A5A9C-E5F8-ABCD-ADF6-A6AFB90899D1}"/>
          </ac:spMkLst>
        </pc:spChg>
        <pc:picChg chg="mod">
          <ac:chgData name="McCain, Rick" userId="f140c911-1175-4d75-bb22-43921c3fac60" providerId="ADAL" clId="{5018881D-3FAA-4AA8-BE8F-B7272E8F3D29}" dt="2026-02-23T20:35:26.003" v="601" actId="1076"/>
          <ac:picMkLst>
            <pc:docMk/>
            <pc:sldMk cId="1853778959" sldId="2147481239"/>
            <ac:picMk id="7" creationId="{E22405CC-5062-C4D1-AD28-5A5D2782E344}"/>
          </ac:picMkLst>
        </pc:picChg>
        <pc:picChg chg="mod">
          <ac:chgData name="McCain, Rick" userId="f140c911-1175-4d75-bb22-43921c3fac60" providerId="ADAL" clId="{5018881D-3FAA-4AA8-BE8F-B7272E8F3D29}" dt="2026-02-23T20:32:48.202" v="564" actId="1076"/>
          <ac:picMkLst>
            <pc:docMk/>
            <pc:sldMk cId="1853778959" sldId="2147481239"/>
            <ac:picMk id="11" creationId="{06AABA9D-61F4-88E5-F99A-1E7456456138}"/>
          </ac:picMkLst>
        </pc:picChg>
        <pc:picChg chg="mod">
          <ac:chgData name="McCain, Rick" userId="f140c911-1175-4d75-bb22-43921c3fac60" providerId="ADAL" clId="{5018881D-3FAA-4AA8-BE8F-B7272E8F3D29}" dt="2026-02-23T20:35:18.188" v="598" actId="1076"/>
          <ac:picMkLst>
            <pc:docMk/>
            <pc:sldMk cId="1853778959" sldId="2147481239"/>
            <ac:picMk id="16" creationId="{7CEAEF05-BBC9-165A-FABB-58833E068439}"/>
          </ac:picMkLst>
        </pc:picChg>
        <pc:cxnChg chg="add mod">
          <ac:chgData name="McCain, Rick" userId="f140c911-1175-4d75-bb22-43921c3fac60" providerId="ADAL" clId="{5018881D-3FAA-4AA8-BE8F-B7272E8F3D29}" dt="2026-02-23T20:32:52.702" v="566" actId="14100"/>
          <ac:cxnSpMkLst>
            <pc:docMk/>
            <pc:sldMk cId="1853778959" sldId="2147481239"/>
            <ac:cxnSpMk id="2" creationId="{2C0C0B54-2198-96B0-6C09-3526475C9DE9}"/>
          </ac:cxnSpMkLst>
        </pc:cxnChg>
      </pc:sldChg>
    </pc:docChg>
  </pc:docChgLst>
</pc:chgInfo>
</file>

<file path=ppt/comments/modernComment_39B_933347C5.xml><?xml version="1.0" encoding="utf-8"?>
<p188:cmLst xmlns:a="http://schemas.openxmlformats.org/drawingml/2006/main" xmlns:r="http://schemas.openxmlformats.org/officeDocument/2006/relationships" xmlns:p188="http://schemas.microsoft.com/office/powerpoint/2018/8/main">
  <p188:cm id="{09B513F9-CD34-4CE5-8324-F72B02625979}" authorId="{D03316C9-8C62-401B-0A2F-3486F1E96281}" status="resolved" created="2025-01-14T21:00:25.376">
    <pc:sldMkLst xmlns:pc="http://schemas.microsoft.com/office/powerpoint/2013/main/command">
      <pc:docMk/>
      <pc:sldMk cId="2469611461" sldId="923"/>
    </pc:sldMkLst>
    <p188:txBody>
      <a:bodyPr/>
      <a:lstStyle/>
      <a:p>
        <a:r>
          <a:rPr lang="en-US"/>
          <a:t>Update with new image</a:t>
        </a:r>
      </a:p>
    </p188:txBody>
  </p188:cm>
</p188:cmLst>
</file>

<file path=ppt/comments/modernComment_7FFFD9A0_D5BA8C0B.xml><?xml version="1.0" encoding="utf-8"?>
<p188:cmLst xmlns:a="http://schemas.openxmlformats.org/drawingml/2006/main" xmlns:r="http://schemas.openxmlformats.org/officeDocument/2006/relationships" xmlns:p188="http://schemas.microsoft.com/office/powerpoint/2018/8/main">
  <p188:cm id="{5E2EB3AC-7B34-4CDE-87FA-BC780D2725CE}" authorId="{D03316C9-8C62-401B-0A2F-3486F1E96281}" status="resolved" created="2025-01-14T20:16:23.255" complete="100000">
    <pc:sldMkLst xmlns:pc="http://schemas.microsoft.com/office/powerpoint/2013/main/command">
      <pc:docMk/>
      <pc:sldMk cId="3585772555" sldId="2147473824"/>
    </pc:sldMkLst>
    <p188:txBody>
      <a:bodyPr/>
      <a:lstStyle/>
      <a:p>
        <a:r>
          <a:rPr lang="en-US"/>
          <a:t>MUST OMIT this slide when sharing deck externally with customer</a:t>
        </a:r>
      </a:p>
    </p188:txBody>
  </p188:cm>
</p188:cmLst>
</file>

<file path=ppt/comments/modernComment_7FFFF697_6E7E6C0F.xml><?xml version="1.0" encoding="utf-8"?>
<p188:cmLst xmlns:a="http://schemas.openxmlformats.org/drawingml/2006/main" xmlns:r="http://schemas.openxmlformats.org/officeDocument/2006/relationships" xmlns:p188="http://schemas.microsoft.com/office/powerpoint/2018/8/main">
  <p188:cm id="{09B513F9-CD34-4CE5-8324-F72B02625979}" authorId="{D03316C9-8C62-401B-0A2F-3486F1E96281}" status="resolved" created="2025-01-14T21:00:25.376">
    <pc:sldMkLst xmlns:pc="http://schemas.microsoft.com/office/powerpoint/2013/main/command">
      <pc:docMk/>
      <pc:sldMk cId="2469611461" sldId="923"/>
    </pc:sldMkLst>
    <p188:txBody>
      <a:bodyPr/>
      <a:lstStyle/>
      <a:p>
        <a:r>
          <a:rPr lang="en-US"/>
          <a:t>Update with new image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625850" y="0"/>
            <a:ext cx="2773363" cy="434975"/>
          </a:xfrm>
          <a:prstGeom prst="rect">
            <a:avLst/>
          </a:prstGeom>
        </p:spPr>
        <p:txBody>
          <a:bodyPr vert="horz" lIns="91440" tIns="45720" rIns="91440" bIns="45720" rtlCol="0"/>
          <a:lstStyle>
            <a:lvl1pPr algn="r">
              <a:defRPr sz="1200"/>
            </a:lvl1pPr>
          </a:lstStyle>
          <a:p>
            <a:fld id="{1A052BF5-9564-CD4E-9AC4-5B2B80A6F9A8}" type="datetimeFigureOut">
              <a:rPr lang="en-US" smtClean="0">
                <a:latin typeface="Arial" panose="020B0604020202020204" pitchFamily="34" charset="0"/>
              </a:rPr>
              <a:t>2/25/2026</a:t>
            </a:fld>
            <a:endParaRPr lang="en-US">
              <a:latin typeface="Arial" panose="020B0604020202020204" pitchFamily="34" charset="0"/>
            </a:endParaRPr>
          </a:p>
        </p:txBody>
      </p:sp>
      <p:sp>
        <p:nvSpPr>
          <p:cNvPr id="4" name="Footer Placeholder 3"/>
          <p:cNvSpPr>
            <a:spLocks noGrp="1"/>
          </p:cNvSpPr>
          <p:nvPr>
            <p:ph type="ftr" sz="quarter" idx="2"/>
          </p:nvPr>
        </p:nvSpPr>
        <p:spPr>
          <a:xfrm>
            <a:off x="0" y="8250238"/>
            <a:ext cx="2773363" cy="434975"/>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625850" y="8250238"/>
            <a:ext cx="2773363" cy="434975"/>
          </a:xfrm>
          <a:prstGeom prst="rect">
            <a:avLst/>
          </a:prstGeom>
        </p:spPr>
        <p:txBody>
          <a:bodyPr vert="horz" lIns="91440" tIns="45720" rIns="91440" bIns="45720" rtlCol="0" anchor="b"/>
          <a:lstStyle>
            <a:lvl1pPr algn="r">
              <a:defRPr sz="1200"/>
            </a:lvl1pPr>
          </a:lstStyle>
          <a:p>
            <a:fld id="{B5E0AA97-6D45-BD4D-894B-0E46DFC67108}"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441705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773680" cy="435849"/>
          </a:xfrm>
          <a:prstGeom prst="rect">
            <a:avLst/>
          </a:prstGeom>
        </p:spPr>
        <p:txBody>
          <a:bodyPr vert="horz" lIns="76359" tIns="38180" rIns="76359" bIns="38180" rtlCol="0"/>
          <a:lstStyle>
            <a:lvl1pPr algn="l">
              <a:defRPr sz="11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625640" y="3"/>
            <a:ext cx="2773680" cy="435849"/>
          </a:xfrm>
          <a:prstGeom prst="rect">
            <a:avLst/>
          </a:prstGeom>
        </p:spPr>
        <p:txBody>
          <a:bodyPr vert="horz" lIns="76359" tIns="38180" rIns="76359" bIns="38180" rtlCol="0"/>
          <a:lstStyle>
            <a:lvl1pPr algn="r">
              <a:defRPr sz="1100" b="0" i="0">
                <a:latin typeface="Arial" panose="020B0604020202020204" pitchFamily="34" charset="0"/>
              </a:defRPr>
            </a:lvl1pPr>
          </a:lstStyle>
          <a:p>
            <a:fld id="{E77D486A-C8CC-4009-825D-35914A8847E2}" type="datetimeFigureOut">
              <a:rPr lang="en-US" smtClean="0"/>
              <a:pPr/>
              <a:t>2/25/2026</a:t>
            </a:fld>
            <a:endParaRPr lang="en-US"/>
          </a:p>
        </p:txBody>
      </p:sp>
      <p:sp>
        <p:nvSpPr>
          <p:cNvPr id="4" name="Slide Image Placeholder 3"/>
          <p:cNvSpPr>
            <a:spLocks noGrp="1" noRot="1" noChangeAspect="1"/>
          </p:cNvSpPr>
          <p:nvPr>
            <p:ph type="sldImg" idx="2"/>
          </p:nvPr>
        </p:nvSpPr>
        <p:spPr>
          <a:xfrm>
            <a:off x="593725" y="1085850"/>
            <a:ext cx="5213350" cy="2932113"/>
          </a:xfrm>
          <a:prstGeom prst="rect">
            <a:avLst/>
          </a:prstGeom>
          <a:noFill/>
          <a:ln w="12700">
            <a:solidFill>
              <a:prstClr val="black"/>
            </a:solidFill>
          </a:ln>
        </p:spPr>
        <p:txBody>
          <a:bodyPr vert="horz" lIns="76359" tIns="38180" rIns="76359" bIns="38180" rtlCol="0" anchor="ctr"/>
          <a:lstStyle/>
          <a:p>
            <a:endParaRPr lang="en-US"/>
          </a:p>
        </p:txBody>
      </p:sp>
      <p:sp>
        <p:nvSpPr>
          <p:cNvPr id="5" name="Notes Placeholder 4"/>
          <p:cNvSpPr>
            <a:spLocks noGrp="1"/>
          </p:cNvSpPr>
          <p:nvPr>
            <p:ph type="body" sz="quarter" idx="3"/>
          </p:nvPr>
        </p:nvSpPr>
        <p:spPr>
          <a:xfrm>
            <a:off x="640081" y="4180523"/>
            <a:ext cx="5120639" cy="3420428"/>
          </a:xfrm>
          <a:prstGeom prst="rect">
            <a:avLst/>
          </a:prstGeom>
        </p:spPr>
        <p:txBody>
          <a:bodyPr vert="horz" lIns="76359" tIns="38180" rIns="76359" bIns="3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250955"/>
            <a:ext cx="2773680" cy="435847"/>
          </a:xfrm>
          <a:prstGeom prst="rect">
            <a:avLst/>
          </a:prstGeom>
        </p:spPr>
        <p:txBody>
          <a:bodyPr vert="horz" lIns="76359" tIns="38180" rIns="76359" bIns="38180" rtlCol="0" anchor="b"/>
          <a:lstStyle>
            <a:lvl1pPr algn="l">
              <a:defRPr sz="11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625640" y="8250955"/>
            <a:ext cx="2773680" cy="435847"/>
          </a:xfrm>
          <a:prstGeom prst="rect">
            <a:avLst/>
          </a:prstGeom>
        </p:spPr>
        <p:txBody>
          <a:bodyPr vert="horz" lIns="76359" tIns="38180" rIns="76359" bIns="38180" rtlCol="0" anchor="b"/>
          <a:lstStyle>
            <a:lvl1pPr algn="r">
              <a:defRPr sz="1100" b="0" i="0">
                <a:latin typeface="Arial" panose="020B0604020202020204" pitchFamily="34" charset="0"/>
              </a:defRPr>
            </a:lvl1pPr>
          </a:lstStyle>
          <a:p>
            <a:fld id="{58C4ADDB-1D7B-43DA-90D4-8DC47C4C38F3}" type="slidenum">
              <a:rPr lang="en-US" smtClean="0"/>
              <a:pPr/>
              <a:t>‹#›</a:t>
            </a:fld>
            <a:endParaRPr lang="en-US"/>
          </a:p>
        </p:txBody>
      </p:sp>
    </p:spTree>
    <p:extLst>
      <p:ext uri="{BB962C8B-B14F-4D97-AF65-F5344CB8AC3E}">
        <p14:creationId xmlns:p14="http://schemas.microsoft.com/office/powerpoint/2010/main" val="64549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4ADDB-1D7B-43DA-90D4-8DC47C4C38F3}" type="slidenum">
              <a:rPr lang="en-US" smtClean="0"/>
              <a:pPr/>
              <a:t>1</a:t>
            </a:fld>
            <a:endParaRPr lang="en-US" dirty="0"/>
          </a:p>
        </p:txBody>
      </p:sp>
    </p:spTree>
    <p:extLst>
      <p:ext uri="{BB962C8B-B14F-4D97-AF65-F5344CB8AC3E}">
        <p14:creationId xmlns:p14="http://schemas.microsoft.com/office/powerpoint/2010/main" val="592977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4ADDB-1D7B-43DA-90D4-8DC47C4C38F3}" type="slidenum">
              <a:rPr lang="en-US" smtClean="0"/>
              <a:pPr/>
              <a:t>19</a:t>
            </a:fld>
            <a:endParaRPr lang="en-US"/>
          </a:p>
        </p:txBody>
      </p:sp>
    </p:spTree>
    <p:extLst>
      <p:ext uri="{BB962C8B-B14F-4D97-AF65-F5344CB8AC3E}">
        <p14:creationId xmlns:p14="http://schemas.microsoft.com/office/powerpoint/2010/main" val="24416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4ADDB-1D7B-43DA-90D4-8DC47C4C38F3}" type="slidenum">
              <a:rPr lang="en-US" smtClean="0"/>
              <a:pPr/>
              <a:t>22</a:t>
            </a:fld>
            <a:endParaRPr lang="en-US"/>
          </a:p>
        </p:txBody>
      </p:sp>
    </p:spTree>
    <p:extLst>
      <p:ext uri="{BB962C8B-B14F-4D97-AF65-F5344CB8AC3E}">
        <p14:creationId xmlns:p14="http://schemas.microsoft.com/office/powerpoint/2010/main" val="151974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593DCAF1-86EE-4481-B00F-547FF9ECD7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B3391CCB-A364-44D9-9110-E6C656A677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a:p>
            <a:r>
              <a:rPr lang="en-US" altLang="en-US" dirty="0"/>
              <a:t>Laura</a:t>
            </a:r>
          </a:p>
          <a:p>
            <a:endParaRPr lang="en-US" altLang="en-US" dirty="0"/>
          </a:p>
          <a:p>
            <a:pPr marL="217328" indent="-217328">
              <a:buFont typeface="Wingdings" panose="05000000000000000000" pitchFamily="2" charset="2"/>
              <a:buChar char="§"/>
            </a:pPr>
            <a:r>
              <a:rPr lang="en-US" altLang="en-US" dirty="0"/>
              <a:t>When you think of Land O’Lakes, Inc., I’m sure many think of it as “the butter business”</a:t>
            </a:r>
          </a:p>
          <a:p>
            <a:pPr marL="217328" indent="-217328">
              <a:buFont typeface="Wingdings" panose="05000000000000000000" pitchFamily="2" charset="2"/>
              <a:buChar char="§"/>
            </a:pPr>
            <a:r>
              <a:rPr lang="en-US" altLang="en-US" dirty="0"/>
              <a:t>While we are certainly proud of the success we’ve achieved with our butter products, the truth is, we are a whole lot more than butter.</a:t>
            </a:r>
          </a:p>
          <a:p>
            <a:pPr marL="217328" indent="-217328">
              <a:buFont typeface="Wingdings" panose="05000000000000000000" pitchFamily="2" charset="2"/>
              <a:buChar char="§"/>
            </a:pPr>
            <a:r>
              <a:rPr lang="en-US" altLang="en-US" dirty="0"/>
              <a:t>Land O’Lakes is a farmer-owned cooperative – owned by individual dairy farmers and agricultural retailers (co-ops).</a:t>
            </a:r>
          </a:p>
          <a:p>
            <a:pPr marL="217328" indent="-217328">
              <a:buFont typeface="Wingdings" panose="05000000000000000000" pitchFamily="2" charset="2"/>
              <a:buChar char="§"/>
            </a:pPr>
            <a:r>
              <a:rPr lang="en-US" altLang="en-US" dirty="0"/>
              <a:t>We have a very unique farm(er) to fork view of the food and agriculture business.</a:t>
            </a:r>
          </a:p>
          <a:p>
            <a:pPr marL="217328" indent="-217328">
              <a:buFont typeface="Wingdings" panose="05000000000000000000" pitchFamily="2" charset="2"/>
              <a:buChar char="§"/>
            </a:pPr>
            <a:r>
              <a:rPr lang="en-US" altLang="en-US" dirty="0"/>
              <a:t>You’ll see shortly that we are home to some very powerful and respected brands – among them our butter brand. </a:t>
            </a:r>
          </a:p>
          <a:p>
            <a:pPr marL="217328" indent="-217328">
              <a:buFont typeface="Wingdings" panose="05000000000000000000" pitchFamily="2" charset="2"/>
              <a:buChar char="§"/>
            </a:pPr>
            <a:r>
              <a:rPr lang="en-US" altLang="en-US" dirty="0"/>
              <a:t>We also have industry leading operations in all the segments in which we operate. </a:t>
            </a:r>
          </a:p>
        </p:txBody>
      </p:sp>
      <p:sp>
        <p:nvSpPr>
          <p:cNvPr id="61444" name="Slide Number Placeholder 3">
            <a:extLst>
              <a:ext uri="{FF2B5EF4-FFF2-40B4-BE49-F238E27FC236}">
                <a16:creationId xmlns:a16="http://schemas.microsoft.com/office/drawing/2014/main" id="{318A3DFC-8B2A-4705-BA06-DFA809F393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840575" indent="-323298">
              <a:defRPr>
                <a:solidFill>
                  <a:schemeClr val="tx1"/>
                </a:solidFill>
                <a:latin typeface="Tw Cen MT" panose="020B0602020104020603" pitchFamily="34" charset="0"/>
              </a:defRPr>
            </a:lvl2pPr>
            <a:lvl3pPr marL="1293192" indent="-258639">
              <a:defRPr>
                <a:solidFill>
                  <a:schemeClr val="tx1"/>
                </a:solidFill>
                <a:latin typeface="Tw Cen MT" panose="020B0602020104020603" pitchFamily="34" charset="0"/>
              </a:defRPr>
            </a:lvl3pPr>
            <a:lvl4pPr marL="1810469" indent="-258639">
              <a:defRPr>
                <a:solidFill>
                  <a:schemeClr val="tx1"/>
                </a:solidFill>
                <a:latin typeface="Tw Cen MT" panose="020B0602020104020603" pitchFamily="34" charset="0"/>
              </a:defRPr>
            </a:lvl4pPr>
            <a:lvl5pPr marL="2327746" indent="-258639">
              <a:defRPr>
                <a:solidFill>
                  <a:schemeClr val="tx1"/>
                </a:solidFill>
                <a:latin typeface="Tw Cen MT" panose="020B0602020104020603" pitchFamily="34" charset="0"/>
              </a:defRPr>
            </a:lvl5pPr>
            <a:lvl6pPr marL="2845023" indent="-258639" defTabSz="517277" eaLnBrk="0" fontAlgn="base" hangingPunct="0">
              <a:spcBef>
                <a:spcPct val="0"/>
              </a:spcBef>
              <a:spcAft>
                <a:spcPct val="0"/>
              </a:spcAft>
              <a:defRPr>
                <a:solidFill>
                  <a:schemeClr val="tx1"/>
                </a:solidFill>
                <a:latin typeface="Tw Cen MT" panose="020B0602020104020603" pitchFamily="34" charset="0"/>
              </a:defRPr>
            </a:lvl6pPr>
            <a:lvl7pPr marL="3362300" indent="-258639" defTabSz="517277" eaLnBrk="0" fontAlgn="base" hangingPunct="0">
              <a:spcBef>
                <a:spcPct val="0"/>
              </a:spcBef>
              <a:spcAft>
                <a:spcPct val="0"/>
              </a:spcAft>
              <a:defRPr>
                <a:solidFill>
                  <a:schemeClr val="tx1"/>
                </a:solidFill>
                <a:latin typeface="Tw Cen MT" panose="020B0602020104020603" pitchFamily="34" charset="0"/>
              </a:defRPr>
            </a:lvl7pPr>
            <a:lvl8pPr marL="3879577" indent="-258639" defTabSz="517277" eaLnBrk="0" fontAlgn="base" hangingPunct="0">
              <a:spcBef>
                <a:spcPct val="0"/>
              </a:spcBef>
              <a:spcAft>
                <a:spcPct val="0"/>
              </a:spcAft>
              <a:defRPr>
                <a:solidFill>
                  <a:schemeClr val="tx1"/>
                </a:solidFill>
                <a:latin typeface="Tw Cen MT" panose="020B0602020104020603" pitchFamily="34" charset="0"/>
              </a:defRPr>
            </a:lvl8pPr>
            <a:lvl9pPr marL="4396853" indent="-258639" defTabSz="517277"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E3645018-9E6D-4115-B503-BCE4B86D9752}" type="slidenum">
              <a:rPr lang="en-US" altLang="en-US" smtClean="0">
                <a:latin typeface="Calibri" panose="020F0502020204030204" pitchFamily="34" charset="0"/>
              </a:rPr>
              <a:pPr fontAlgn="base">
                <a:spcBef>
                  <a:spcPct val="0"/>
                </a:spcBef>
                <a:spcAft>
                  <a:spcPct val="0"/>
                </a:spcAft>
              </a:pPr>
              <a:t>4</a:t>
            </a:fld>
            <a:endParaRPr lang="en-US" altLang="en-US" dirty="0">
              <a:latin typeface="Calibri" panose="020F0502020204030204" pitchFamily="34" charset="0"/>
            </a:endParaRPr>
          </a:p>
        </p:txBody>
      </p:sp>
    </p:spTree>
    <p:extLst>
      <p:ext uri="{BB962C8B-B14F-4D97-AF65-F5344CB8AC3E}">
        <p14:creationId xmlns:p14="http://schemas.microsoft.com/office/powerpoint/2010/main" val="274179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7538" y="633413"/>
            <a:ext cx="5635625" cy="3170237"/>
          </a:xfrm>
        </p:spPr>
      </p:sp>
      <p:sp>
        <p:nvSpPr>
          <p:cNvPr id="3" name="Notes Placeholder 2"/>
          <p:cNvSpPr>
            <a:spLocks noGrp="1"/>
          </p:cNvSpPr>
          <p:nvPr>
            <p:ph type="body" idx="1"/>
          </p:nvPr>
        </p:nvSpPr>
        <p:spPr/>
        <p:txBody>
          <a:bodyPr/>
          <a:lstStyle/>
          <a:p>
            <a:pPr defTabSz="988284">
              <a:defRPr/>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defTabSz="988284">
              <a:defRPr/>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defTabSz="988284">
              <a:defRPr/>
            </a:pPr>
            <a:r>
              <a:rPr lang="en-US" sz="1500" dirty="0">
                <a:latin typeface="Calibri" panose="020F0502020204030204" pitchFamily="34" charset="0"/>
                <a:ea typeface="Calibri" panose="020F0502020204030204" pitchFamily="34" charset="0"/>
                <a:cs typeface="Times New Roman" panose="02020603050405020304" pitchFamily="18" charset="0"/>
              </a:rPr>
              <a:t>Laura</a:t>
            </a:r>
          </a:p>
          <a:p>
            <a:pPr marL="199716" indent="-199716" defTabSz="988284">
              <a:buFont typeface="Arial" panose="020B0604020202020204" pitchFamily="34" charset="0"/>
              <a:buChar char="•"/>
              <a:defRPr/>
            </a:pPr>
            <a:r>
              <a:rPr lang="en-US" sz="1500" dirty="0">
                <a:latin typeface="Calibri" panose="020F0502020204030204" pitchFamily="34" charset="0"/>
                <a:ea typeface="Calibri" panose="020F0502020204030204" pitchFamily="34" charset="0"/>
                <a:cs typeface="Times New Roman" panose="02020603050405020304" pitchFamily="18" charset="0"/>
              </a:rPr>
              <a:t>Land O’Lakes, Inc. is a 100-year-old farmer- and retailer-owned cooperative originally formed with the purpose of working together to create new market opportunities. </a:t>
            </a:r>
          </a:p>
          <a:p>
            <a:pPr marL="199716" indent="-199716">
              <a:buFont typeface="Arial" panose="020B0604020202020204" pitchFamily="34" charset="0"/>
              <a:buChar char="•"/>
            </a:pPr>
            <a:r>
              <a:rPr lang="en-US" sz="1500" dirty="0"/>
              <a:t>Through our cooperative network, we touch 50% of the harvested acres in the United States and 25% of domestic producers</a:t>
            </a:r>
            <a:endParaRPr lang="en-US" sz="1500" dirty="0">
              <a:cs typeface="Arial" panose="020B0604020202020204" pitchFamily="34" charset="0"/>
            </a:endParaRPr>
          </a:p>
          <a:p>
            <a:pPr marL="199716" indent="-199716">
              <a:buFont typeface="Arial" panose="020B0604020202020204" pitchFamily="34" charset="0"/>
              <a:buChar char="•"/>
            </a:pPr>
            <a:r>
              <a:rPr lang="en-US" sz="1500" dirty="0"/>
              <a:t>Our dairy farmers produce over 12 billion pounds of milk each year</a:t>
            </a:r>
            <a:endParaRPr lang="en-US" sz="1500" dirty="0">
              <a:cs typeface="Arial" panose="020B0604020202020204" pitchFamily="34" charset="0"/>
            </a:endParaRPr>
          </a:p>
          <a:p>
            <a:pPr marL="199716" indent="-199716">
              <a:buFont typeface="Arial" panose="020B0604020202020204" pitchFamily="34" charset="0"/>
              <a:buChar char="•"/>
            </a:pPr>
            <a:r>
              <a:rPr lang="en-US" sz="1500" dirty="0"/>
              <a:t>Our Animal Nutrition business feeds 100 million animals per day</a:t>
            </a:r>
          </a:p>
          <a:p>
            <a:pPr marL="199716" indent="-199716">
              <a:buFont typeface="Arial" panose="020B0604020202020204" pitchFamily="34" charset="0"/>
              <a:buChar char="•"/>
            </a:pPr>
            <a:r>
              <a:rPr lang="en-US" sz="1500" dirty="0">
                <a:cs typeface="Arial" panose="020B0604020202020204" pitchFamily="34" charset="0"/>
              </a:rPr>
              <a:t>We are recognized by the media for our impact as well – top 100 most influential company in 2023.</a:t>
            </a:r>
          </a:p>
          <a:p>
            <a:pPr marL="199716" indent="-199716">
              <a:buFont typeface="Arial" panose="020B0604020202020204" pitchFamily="34" charset="0"/>
              <a:buChar char="•"/>
            </a:pPr>
            <a:r>
              <a:rPr lang="en-US" sz="1500" dirty="0">
                <a:cs typeface="Arial" panose="020B0604020202020204" pitchFamily="34" charset="0"/>
              </a:rPr>
              <a:t>Our CEO Beth Ford was recognized as Fortune’s most powerful women list</a:t>
            </a:r>
          </a:p>
          <a:p>
            <a:endParaRPr lang="en-US" sz="1500" i="1" dirty="0">
              <a:ea typeface="Calibri"/>
              <a:cs typeface="Calibri"/>
            </a:endParaRPr>
          </a:p>
        </p:txBody>
      </p:sp>
      <p:sp>
        <p:nvSpPr>
          <p:cNvPr id="4" name="Slide Number Placeholder 3"/>
          <p:cNvSpPr>
            <a:spLocks noGrp="1"/>
          </p:cNvSpPr>
          <p:nvPr>
            <p:ph type="sldNum" sz="quarter" idx="5"/>
          </p:nvPr>
        </p:nvSpPr>
        <p:spPr/>
        <p:txBody>
          <a:bodyPr/>
          <a:lstStyle/>
          <a:p>
            <a:pPr defTabSz="534069">
              <a:defRPr/>
            </a:pPr>
            <a:fld id="{58C4ADDB-1D7B-43DA-90D4-8DC47C4C38F3}" type="slidenum">
              <a:rPr lang="en-US" sz="1400">
                <a:solidFill>
                  <a:prstClr val="black"/>
                </a:solidFill>
                <a:latin typeface="Calibri"/>
              </a:rPr>
              <a:pPr defTabSz="534069">
                <a:defRPr/>
              </a:pPr>
              <a:t>5</a:t>
            </a:fld>
            <a:endParaRPr lang="en-US" sz="1400" dirty="0">
              <a:solidFill>
                <a:prstClr val="black"/>
              </a:solidFill>
              <a:latin typeface="Calibri"/>
            </a:endParaRPr>
          </a:p>
        </p:txBody>
      </p:sp>
    </p:spTree>
    <p:extLst>
      <p:ext uri="{BB962C8B-B14F-4D97-AF65-F5344CB8AC3E}">
        <p14:creationId xmlns:p14="http://schemas.microsoft.com/office/powerpoint/2010/main" val="198702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68137">
              <a:defRPr/>
            </a:pPr>
            <a:r>
              <a:rPr lang="en-US" sz="1400" dirty="0"/>
              <a:t>Laura</a:t>
            </a:r>
          </a:p>
          <a:p>
            <a:pPr defTabSz="1068137">
              <a:defRPr/>
            </a:pPr>
            <a:r>
              <a:rPr lang="en-US" sz="1400" dirty="0"/>
              <a:t>Today, our four businesses give us a unique view of agriculture. Pair this with our farmer ownership and we’re uniquely qualified to better serve customers and consumers, while always delivering on our responsibility to our member-owners.</a:t>
            </a:r>
          </a:p>
          <a:p>
            <a:endParaRPr lang="en-US" dirty="0"/>
          </a:p>
          <a:p>
            <a:r>
              <a:rPr lang="en-US" dirty="0"/>
              <a:t>We talk a lot about our unique view of agriculture and food that spans the ecosystem of agriculture. </a:t>
            </a:r>
          </a:p>
          <a:p>
            <a:endParaRPr lang="en-US" dirty="0"/>
          </a:p>
          <a:p>
            <a:r>
              <a:rPr lang="en-US" dirty="0"/>
              <a:t>This visual shows the ways in which Land O’Lakes is involved from leading agricultural research, the crop inputs that grow into grain that animals eat to produce the milk, to R&amp;D and value-added product development, to marketing and sales of branded goods. We are there every step of the way from the farm to the family table. </a:t>
            </a:r>
          </a:p>
          <a:p>
            <a:endParaRPr lang="en-US" dirty="0"/>
          </a:p>
          <a:p>
            <a:r>
              <a:rPr lang="en-US" dirty="0"/>
              <a:t>This is very unique set-up and we take pride in it.</a:t>
            </a:r>
          </a:p>
          <a:p>
            <a:endParaRPr lang="en-US" dirty="0"/>
          </a:p>
          <a:p>
            <a:endParaRPr lang="en-US" dirty="0"/>
          </a:p>
          <a:p>
            <a:r>
              <a:rPr lang="en-US" dirty="0"/>
              <a:t>Our unique end-to-end view is brought to life in our four diversified business units – each driven by insights and innovation.</a:t>
            </a:r>
          </a:p>
          <a:p>
            <a:pPr marL="200275" indent="-200275" defTabSz="988284">
              <a:buFont typeface="Arial" panose="020B0604020202020204" pitchFamily="34" charset="0"/>
              <a:buChar char="•"/>
              <a:defRPr/>
            </a:pPr>
            <a:r>
              <a:rPr lang="en-US" dirty="0"/>
              <a:t>Purina is the primary brand of our animal nutrition portfolio, which is focused on delivering nutrition solutions that enhance animal performance and well-being. </a:t>
            </a:r>
          </a:p>
          <a:p>
            <a:pPr marL="679445" lvl="1" indent="-185303">
              <a:buFont typeface="Arial" panose="020B0604020202020204" pitchFamily="34" charset="0"/>
              <a:buChar char="•"/>
            </a:pPr>
            <a:r>
              <a:rPr lang="en-US" dirty="0"/>
              <a:t>We believe </a:t>
            </a:r>
            <a:r>
              <a:rPr lang="en-US" b="1" dirty="0"/>
              <a:t>animals make the world a better place</a:t>
            </a:r>
            <a:r>
              <a:rPr lang="en-US" dirty="0"/>
              <a:t>. And the way we nourish them makes all the difference.</a:t>
            </a:r>
          </a:p>
          <a:p>
            <a:pPr marL="679445" lvl="1" indent="-185303" defTabSz="1068137">
              <a:buFont typeface="Arial" panose="020B0604020202020204" pitchFamily="34" charset="0"/>
              <a:buChar char="•"/>
              <a:defRPr/>
            </a:pPr>
            <a:r>
              <a:rPr lang="en-US" dirty="0"/>
              <a:t>It’s this belief that inspires our industry-leading R&amp;D and committed partnerships, we innovate with nutritional technologies and practices that </a:t>
            </a:r>
            <a:r>
              <a:rPr lang="en-US" b="1" dirty="0"/>
              <a:t>advance the way we nurture animals to expand the positive impact they have on our world</a:t>
            </a:r>
            <a:r>
              <a:rPr lang="en-US" dirty="0"/>
              <a:t>. </a:t>
            </a:r>
          </a:p>
          <a:p>
            <a:pPr marL="679445" lvl="1" indent="-185303">
              <a:buClr>
                <a:schemeClr val="dk1"/>
              </a:buClr>
              <a:buSzPts val="1100"/>
              <a:buFont typeface="Arial" panose="020B0604020202020204" pitchFamily="34" charset="0"/>
              <a:buChar char="•"/>
            </a:pPr>
            <a:r>
              <a:rPr lang="en-US" dirty="0"/>
              <a:t>This team feeds over 100 million animals a day across a diverse portfolio of brands, anchored in our Animal Nutrition business. The portfolio includes Purina as well as our </a:t>
            </a:r>
            <a:r>
              <a:rPr lang="en-US" dirty="0" err="1"/>
              <a:t>Mazuri</a:t>
            </a:r>
            <a:r>
              <a:rPr lang="en-US"/>
              <a:t> Exotic Animal Nutrition Business, our Nutra Blend Distribution company, PMI Feed Microprocessors, and our Exclusive Pet Nutrition brands. Providing end-to-end solutions for the animal nutrition industry.  </a:t>
            </a:r>
          </a:p>
          <a:p>
            <a:pPr marL="200275" indent="-200275">
              <a:buFont typeface="Arial" panose="020B0604020202020204" pitchFamily="34" charset="0"/>
              <a:buChar char="•"/>
            </a:pPr>
            <a:r>
              <a:rPr lang="en-US" err="1"/>
              <a:t>WinField</a:t>
            </a:r>
            <a:r>
              <a:rPr lang="en-US"/>
              <a:t> United is the primary brand of our Crop Inputs and Insights portfolio. This is our home for agricultural products (seed, CPP, crop nutrients), data, technology tools and services. </a:t>
            </a:r>
          </a:p>
          <a:p>
            <a:pPr marL="679445" lvl="1" indent="-185303">
              <a:buFont typeface="Arial" panose="020B0604020202020204" pitchFamily="34" charset="0"/>
              <a:buChar char="•"/>
            </a:pPr>
            <a:r>
              <a:rPr lang="en-US"/>
              <a:t>The Crop Inputs and Insights portfolio is built on our belief that we can get more from our land efficiently and responsibly and that this effort is vital to supporting our growing population. </a:t>
            </a:r>
          </a:p>
          <a:p>
            <a:pPr marL="679445" lvl="1" indent="-185303">
              <a:buFont typeface="Arial" panose="020B0604020202020204" pitchFamily="34" charset="0"/>
              <a:buChar char="•"/>
            </a:pPr>
            <a:r>
              <a:rPr lang="en-US"/>
              <a:t>By combining our leading expertise, high quality products, rich data and innovative technology, we work to help agricultural retailers and the farmers they serve intelligently advance agriculture and win in every field around the world.</a:t>
            </a:r>
          </a:p>
          <a:p>
            <a:pPr marL="679445" lvl="1" indent="-185303">
              <a:buFont typeface="Arial" panose="020B0604020202020204" pitchFamily="34" charset="0"/>
              <a:buChar char="•"/>
            </a:pPr>
            <a:r>
              <a:rPr lang="en-US"/>
              <a:t>We deliver seed, crop protection products and crop nutrients and we add value through one of the industries most comprehensive Ag Technology platforms that take our owned tools and those of partners to deliver technology solutions that help farmers invest well in their acres to get predictable outcomes.</a:t>
            </a:r>
          </a:p>
          <a:p>
            <a:pPr marL="200275" indent="-200275">
              <a:buFont typeface="Arial" panose="020B0604020202020204" pitchFamily="34" charset="0"/>
              <a:buChar char="•"/>
            </a:pPr>
            <a:r>
              <a:rPr lang="en-US"/>
              <a:t>LAND O LAKES is the primary brand of our dairy foods business. This portfolio is all about milk-based products and ingredients. </a:t>
            </a:r>
          </a:p>
          <a:p>
            <a:pPr marL="679445" lvl="1" indent="-185303">
              <a:buFont typeface="Arial" panose="020B0604020202020204" pitchFamily="34" charset="0"/>
              <a:buChar char="•"/>
            </a:pPr>
            <a:r>
              <a:rPr lang="en-US"/>
              <a:t>Perhaps our most well-known portfolio is the dairy portfolio. This portfolio is anchored in the belief that there’s powerful potential in every drop of milk our farmers produce. </a:t>
            </a:r>
          </a:p>
          <a:p>
            <a:pPr marL="679445" lvl="1" indent="-185303">
              <a:buFont typeface="Arial" panose="020B0604020202020204" pitchFamily="34" charset="0"/>
              <a:buChar char="•"/>
            </a:pPr>
            <a:r>
              <a:rPr lang="en-US"/>
              <a:t>By improving production and finding innovative uses for that milk, we add a little good to people’s lives and, together, enable humanity to thrive. </a:t>
            </a:r>
          </a:p>
          <a:p>
            <a:pPr marL="679445" lvl="1" indent="-185303">
              <a:buFont typeface="Arial" panose="020B0604020202020204" pitchFamily="34" charset="0"/>
              <a:buChar char="•"/>
            </a:pPr>
            <a:r>
              <a:rPr lang="en-US"/>
              <a:t>Our butter is well-known among a portfolio of delicious dairy products. We are proud of our work in cheese, specialty cheese powders and the role non-fat powdered milk plays as an ingredient. </a:t>
            </a:r>
          </a:p>
          <a:p>
            <a:pPr marL="679445" lvl="1" indent="-185303">
              <a:buFont typeface="Arial" panose="020B0604020202020204" pitchFamily="34" charset="0"/>
              <a:buChar char="•"/>
            </a:pPr>
            <a:r>
              <a:rPr lang="en-US"/>
              <a:t>This portfolio also includes Kozy Shack refrigerated desserts, as well as Vermont Creamery and their artisanal cheeses and award-winning creme fraiche.</a:t>
            </a:r>
          </a:p>
          <a:p>
            <a:pPr marL="200275" indent="-200275" defTabSz="1068137">
              <a:buFont typeface="Arial" panose="020B0604020202020204" pitchFamily="34" charset="0"/>
              <a:buChar char="•"/>
              <a:defRPr/>
            </a:pPr>
            <a:r>
              <a:rPr lang="en-US" err="1"/>
              <a:t>Truterra</a:t>
            </a:r>
            <a:r>
              <a:rPr lang="en-US"/>
              <a:t> is our business working to enhance farmer-led stewardship, </a:t>
            </a:r>
            <a:r>
              <a:rPr lang="en-US" sz="1400"/>
              <a:t>helping to protect and improve working lands and, </a:t>
            </a:r>
            <a:r>
              <a:rPr lang="en-US"/>
              <a:t>helping companies honor their climate commitments.</a:t>
            </a:r>
          </a:p>
          <a:p>
            <a:pPr marL="802980" lvl="1" indent="-308839">
              <a:buFont typeface="Arial" panose="020B0604020202020204" pitchFamily="34" charset="0"/>
              <a:buChar char="•"/>
            </a:pPr>
            <a:r>
              <a:rPr lang="en-US" sz="1500" err="1"/>
              <a:t>Truterra</a:t>
            </a:r>
            <a:r>
              <a:rPr lang="en-US" sz="1500"/>
              <a:t> is focused on developing and delivering solutions that address environmental sustainability and bolster farmer-led stewardship.</a:t>
            </a:r>
          </a:p>
          <a:p>
            <a:pPr marL="802980" lvl="1" indent="-308839">
              <a:buFont typeface="Arial" panose="020B0604020202020204" pitchFamily="34" charset="0"/>
              <a:buChar char="•"/>
            </a:pPr>
            <a:r>
              <a:rPr lang="en-US" sz="1500"/>
              <a:t>First, we position farmers for success by providing them tools and resources to track progress and continuously improve on every acre they farm. That helps to drive improvements in water, soil and air quality, which is good for the planet and also makes a farmer’s business resilient over the long term.</a:t>
            </a:r>
          </a:p>
          <a:p>
            <a:pPr marL="802980" lvl="1" indent="-308839">
              <a:buFont typeface="Arial" panose="020B0604020202020204" pitchFamily="34" charset="0"/>
              <a:buChar char="•"/>
            </a:pPr>
            <a:r>
              <a:rPr lang="en-US" sz="1500"/>
              <a:t>At the other end of the supply chain, </a:t>
            </a:r>
            <a:r>
              <a:rPr lang="en-US" sz="1500" err="1"/>
              <a:t>Truterra</a:t>
            </a:r>
            <a:r>
              <a:rPr lang="en-US" sz="1500"/>
              <a:t> partners with companies to make sustainability commitments actionable, practical and aligned with what farmers are already doing – as well as pushing areas of innovation on-farm. </a:t>
            </a:r>
          </a:p>
          <a:p>
            <a:pPr marL="802980" lvl="1" indent="-308839">
              <a:buFont typeface="Arial" panose="020B0604020202020204" pitchFamily="34" charset="0"/>
              <a:buChar char="•"/>
            </a:pPr>
            <a:r>
              <a:rPr lang="en-US" sz="1500"/>
              <a:t>Across all we do, we help farmers focus on both environmental sustainability and the economic sustainability of their business.</a:t>
            </a:r>
          </a:p>
          <a:p>
            <a:endParaRPr lang="en-US"/>
          </a:p>
          <a:p>
            <a:endParaRPr lang="en-US"/>
          </a:p>
        </p:txBody>
      </p:sp>
      <p:sp>
        <p:nvSpPr>
          <p:cNvPr id="4" name="Slide Number Placeholder 3"/>
          <p:cNvSpPr>
            <a:spLocks noGrp="1"/>
          </p:cNvSpPr>
          <p:nvPr>
            <p:ph type="sldNum" sz="quarter" idx="5"/>
          </p:nvPr>
        </p:nvSpPr>
        <p:spPr/>
        <p:txBody>
          <a:bodyPr/>
          <a:lstStyle/>
          <a:p>
            <a:fld id="{58C4ADDB-1D7B-43DA-90D4-8DC47C4C38F3}" type="slidenum">
              <a:rPr lang="en-US" smtClean="0"/>
              <a:pPr/>
              <a:t>6</a:t>
            </a:fld>
            <a:endParaRPr lang="en-US"/>
          </a:p>
        </p:txBody>
      </p:sp>
    </p:spTree>
    <p:extLst>
      <p:ext uri="{BB962C8B-B14F-4D97-AF65-F5344CB8AC3E}">
        <p14:creationId xmlns:p14="http://schemas.microsoft.com/office/powerpoint/2010/main" val="166720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Jim</a:t>
            </a:r>
          </a:p>
          <a:p>
            <a:r>
              <a:rPr lang="en-US"/>
              <a:t>Our goal in Dairy Foods is to use our member milk to create value added products. We do this in retail channels with the butter you know and love, in Foodservice with cheese products, and in Global Dairy ingredients with milk powders. </a:t>
            </a:r>
          </a:p>
        </p:txBody>
      </p:sp>
      <p:sp>
        <p:nvSpPr>
          <p:cNvPr id="4" name="Slide Number Placeholder 3"/>
          <p:cNvSpPr>
            <a:spLocks noGrp="1"/>
          </p:cNvSpPr>
          <p:nvPr>
            <p:ph type="sldNum" sz="quarter" idx="5"/>
          </p:nvPr>
        </p:nvSpPr>
        <p:spPr/>
        <p:txBody>
          <a:bodyPr/>
          <a:lstStyle/>
          <a:p>
            <a:fld id="{58C4ADDB-1D7B-43DA-90D4-8DC47C4C38F3}" type="slidenum">
              <a:rPr lang="en-US" smtClean="0"/>
              <a:pPr/>
              <a:t>7</a:t>
            </a:fld>
            <a:endParaRPr lang="en-US"/>
          </a:p>
        </p:txBody>
      </p:sp>
    </p:spTree>
    <p:extLst>
      <p:ext uri="{BB962C8B-B14F-4D97-AF65-F5344CB8AC3E}">
        <p14:creationId xmlns:p14="http://schemas.microsoft.com/office/powerpoint/2010/main" val="55522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4ADDB-1D7B-43DA-90D4-8DC47C4C38F3}" type="slidenum">
              <a:rPr lang="en-US" smtClean="0"/>
              <a:pPr/>
              <a:t>9</a:t>
            </a:fld>
            <a:endParaRPr lang="en-US"/>
          </a:p>
        </p:txBody>
      </p:sp>
    </p:spTree>
    <p:extLst>
      <p:ext uri="{BB962C8B-B14F-4D97-AF65-F5344CB8AC3E}">
        <p14:creationId xmlns:p14="http://schemas.microsoft.com/office/powerpoint/2010/main" val="989840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OMIT this slide when sharing deck externally with customer</a:t>
            </a:r>
          </a:p>
        </p:txBody>
      </p:sp>
      <p:sp>
        <p:nvSpPr>
          <p:cNvPr id="4" name="Slide Number Placeholder 3"/>
          <p:cNvSpPr>
            <a:spLocks noGrp="1"/>
          </p:cNvSpPr>
          <p:nvPr>
            <p:ph type="sldNum" sz="quarter" idx="5"/>
          </p:nvPr>
        </p:nvSpPr>
        <p:spPr/>
        <p:txBody>
          <a:bodyPr/>
          <a:lstStyle/>
          <a:p>
            <a:fld id="{58C4ADDB-1D7B-43DA-90D4-8DC47C4C38F3}" type="slidenum">
              <a:rPr lang="en-US" smtClean="0"/>
              <a:pPr/>
              <a:t>11</a:t>
            </a:fld>
            <a:endParaRPr lang="en-US"/>
          </a:p>
        </p:txBody>
      </p:sp>
    </p:spTree>
    <p:extLst>
      <p:ext uri="{BB962C8B-B14F-4D97-AF65-F5344CB8AC3E}">
        <p14:creationId xmlns:p14="http://schemas.microsoft.com/office/powerpoint/2010/main" val="259725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4ADDB-1D7B-43DA-90D4-8DC47C4C38F3}" type="slidenum">
              <a:rPr lang="en-US" smtClean="0"/>
              <a:pPr/>
              <a:t>13</a:t>
            </a:fld>
            <a:endParaRPr lang="en-US"/>
          </a:p>
        </p:txBody>
      </p:sp>
    </p:spTree>
    <p:extLst>
      <p:ext uri="{BB962C8B-B14F-4D97-AF65-F5344CB8AC3E}">
        <p14:creationId xmlns:p14="http://schemas.microsoft.com/office/powerpoint/2010/main" val="115308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C4ADDB-1D7B-43DA-90D4-8DC47C4C38F3}" type="slidenum">
              <a:rPr lang="en-US" smtClean="0"/>
              <a:pPr/>
              <a:t>18</a:t>
            </a:fld>
            <a:endParaRPr lang="en-US"/>
          </a:p>
        </p:txBody>
      </p:sp>
    </p:spTree>
    <p:extLst>
      <p:ext uri="{BB962C8B-B14F-4D97-AF65-F5344CB8AC3E}">
        <p14:creationId xmlns:p14="http://schemas.microsoft.com/office/powerpoint/2010/main" val="137317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tart">
    <p:bg>
      <p:bgPr>
        <a:solidFill>
          <a:schemeClr val="bg1"/>
        </a:solidFill>
        <a:effectLst/>
      </p:bgPr>
    </p:bg>
    <p:spTree>
      <p:nvGrpSpPr>
        <p:cNvPr id="1" name=""/>
        <p:cNvGrpSpPr/>
        <p:nvPr/>
      </p:nvGrpSpPr>
      <p:grpSpPr>
        <a:xfrm>
          <a:off x="0" y="0"/>
          <a:ext cx="0" cy="0"/>
          <a:chOff x="0" y="0"/>
          <a:chExt cx="0" cy="0"/>
        </a:xfrm>
      </p:grpSpPr>
      <p:sp>
        <p:nvSpPr>
          <p:cNvPr id="8" name="Picture Placeholder 17">
            <a:extLst>
              <a:ext uri="{FF2B5EF4-FFF2-40B4-BE49-F238E27FC236}">
                <a16:creationId xmlns:a16="http://schemas.microsoft.com/office/drawing/2014/main" id="{55BE456E-3BC8-5D4D-A71B-716E86774761}"/>
              </a:ext>
            </a:extLst>
          </p:cNvPr>
          <p:cNvSpPr txBox="1">
            <a:spLocks noChangeAspect="1"/>
          </p:cNvSpPr>
          <p:nvPr userDrawn="1"/>
        </p:nvSpPr>
        <p:spPr>
          <a:xfrm>
            <a:off x="954491" y="1914098"/>
            <a:ext cx="1224001" cy="1322980"/>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38373A"/>
              </a:solidFill>
              <a:effectLst/>
              <a:uLnTx/>
              <a:uFillTx/>
              <a:latin typeface="Franklin Gothic Book" panose="020B0503020102020204" pitchFamily="34" charset="0"/>
            </a:endParaRPr>
          </a:p>
        </p:txBody>
      </p:sp>
      <p:sp>
        <p:nvSpPr>
          <p:cNvPr id="6" name="Rectangle 5">
            <a:extLst>
              <a:ext uri="{FF2B5EF4-FFF2-40B4-BE49-F238E27FC236}">
                <a16:creationId xmlns:a16="http://schemas.microsoft.com/office/drawing/2014/main" id="{F6D90BFB-EFBE-484A-B377-2862E097423B}"/>
              </a:ext>
            </a:extLst>
          </p:cNvPr>
          <p:cNvSpPr/>
          <p:nvPr userDrawn="1"/>
        </p:nvSpPr>
        <p:spPr>
          <a:xfrm>
            <a:off x="5968538" y="4521200"/>
            <a:ext cx="3056467"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aphic 11">
            <a:extLst>
              <a:ext uri="{FF2B5EF4-FFF2-40B4-BE49-F238E27FC236}">
                <a16:creationId xmlns:a16="http://schemas.microsoft.com/office/drawing/2014/main" id="{F7692A7B-C5B7-0903-17D8-582D93D74260}"/>
              </a:ext>
            </a:extLst>
          </p:cNvPr>
          <p:cNvGrpSpPr/>
          <p:nvPr userDrawn="1"/>
        </p:nvGrpSpPr>
        <p:grpSpPr>
          <a:xfrm>
            <a:off x="1907077" y="1756221"/>
            <a:ext cx="5518131" cy="2067634"/>
            <a:chOff x="3524250" y="2177994"/>
            <a:chExt cx="2094737" cy="784894"/>
          </a:xfrm>
          <a:solidFill>
            <a:schemeClr val="accent1"/>
          </a:solidFill>
        </p:grpSpPr>
        <p:grpSp>
          <p:nvGrpSpPr>
            <p:cNvPr id="43" name="Graphic 11">
              <a:extLst>
                <a:ext uri="{FF2B5EF4-FFF2-40B4-BE49-F238E27FC236}">
                  <a16:creationId xmlns:a16="http://schemas.microsoft.com/office/drawing/2014/main" id="{6DCEF9FA-CEC8-2BFC-C3FF-38EF2E579F62}"/>
                </a:ext>
              </a:extLst>
            </p:cNvPr>
            <p:cNvGrpSpPr/>
            <p:nvPr/>
          </p:nvGrpSpPr>
          <p:grpSpPr>
            <a:xfrm>
              <a:off x="3524250" y="2177994"/>
              <a:ext cx="2094737" cy="612330"/>
              <a:chOff x="3524250" y="2177994"/>
              <a:chExt cx="2094737" cy="612330"/>
            </a:xfrm>
            <a:grpFill/>
          </p:grpSpPr>
          <p:grpSp>
            <p:nvGrpSpPr>
              <p:cNvPr id="56" name="Graphic 11">
                <a:extLst>
                  <a:ext uri="{FF2B5EF4-FFF2-40B4-BE49-F238E27FC236}">
                    <a16:creationId xmlns:a16="http://schemas.microsoft.com/office/drawing/2014/main" id="{DA14D6C2-0498-7F28-0E25-C6BCCCF8100C}"/>
                  </a:ext>
                </a:extLst>
              </p:cNvPr>
              <p:cNvGrpSpPr/>
              <p:nvPr/>
            </p:nvGrpSpPr>
            <p:grpSpPr>
              <a:xfrm>
                <a:off x="4044051" y="2177994"/>
                <a:ext cx="993621" cy="129124"/>
                <a:chOff x="4044051" y="2177994"/>
                <a:chExt cx="993621" cy="129124"/>
              </a:xfrm>
              <a:grpFill/>
            </p:grpSpPr>
            <p:grpSp>
              <p:nvGrpSpPr>
                <p:cNvPr id="68" name="Graphic 11">
                  <a:extLst>
                    <a:ext uri="{FF2B5EF4-FFF2-40B4-BE49-F238E27FC236}">
                      <a16:creationId xmlns:a16="http://schemas.microsoft.com/office/drawing/2014/main" id="{9D6F0E1D-8360-7A60-5DDC-48AE2F1A0D61}"/>
                    </a:ext>
                  </a:extLst>
                </p:cNvPr>
                <p:cNvGrpSpPr/>
                <p:nvPr/>
              </p:nvGrpSpPr>
              <p:grpSpPr>
                <a:xfrm>
                  <a:off x="4044051" y="2177994"/>
                  <a:ext cx="993621" cy="129124"/>
                  <a:chOff x="4044051" y="2177994"/>
                  <a:chExt cx="993621" cy="129124"/>
                </a:xfrm>
                <a:grpFill/>
              </p:grpSpPr>
              <p:sp>
                <p:nvSpPr>
                  <p:cNvPr id="70" name="Freeform 69">
                    <a:extLst>
                      <a:ext uri="{FF2B5EF4-FFF2-40B4-BE49-F238E27FC236}">
                        <a16:creationId xmlns:a16="http://schemas.microsoft.com/office/drawing/2014/main" id="{105C0F09-EFCE-5A95-876A-5062BEC343AF}"/>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198A686-C42D-FED0-7175-3956ABEAA712}"/>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81DA674-CD65-5FDF-5570-A7E9026D3ECE}"/>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1497B73-84AC-67E0-75F1-67DA51D1786A}"/>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E1E7360-CB55-596C-9EF6-9DFBB2FE33D5}"/>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B905868-F247-B37C-13FE-5A505F0F254F}"/>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215FBAE-021E-E822-4DEF-4D2D65489E77}"/>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E716E40-936D-F1D8-7AB7-2D366FD79A32}"/>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2490E4B4-6482-72FB-DB9E-E043CD349AD8}"/>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69" name="Freeform 68">
                  <a:extLst>
                    <a:ext uri="{FF2B5EF4-FFF2-40B4-BE49-F238E27FC236}">
                      <a16:creationId xmlns:a16="http://schemas.microsoft.com/office/drawing/2014/main" id="{CFADE0A3-50FB-4B98-0F8B-65DC23C56BFA}"/>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57" name="Graphic 11">
                <a:extLst>
                  <a:ext uri="{FF2B5EF4-FFF2-40B4-BE49-F238E27FC236}">
                    <a16:creationId xmlns:a16="http://schemas.microsoft.com/office/drawing/2014/main" id="{FA5AECD4-87BE-95DA-05E2-90F833714F6C}"/>
                  </a:ext>
                </a:extLst>
              </p:cNvPr>
              <p:cNvGrpSpPr/>
              <p:nvPr/>
            </p:nvGrpSpPr>
            <p:grpSpPr>
              <a:xfrm>
                <a:off x="3524250" y="2379358"/>
                <a:ext cx="2094737" cy="410965"/>
                <a:chOff x="3524250" y="2379358"/>
                <a:chExt cx="2094737" cy="410965"/>
              </a:xfrm>
              <a:grpFill/>
            </p:grpSpPr>
            <p:grpSp>
              <p:nvGrpSpPr>
                <p:cNvPr id="58" name="Graphic 11">
                  <a:extLst>
                    <a:ext uri="{FF2B5EF4-FFF2-40B4-BE49-F238E27FC236}">
                      <a16:creationId xmlns:a16="http://schemas.microsoft.com/office/drawing/2014/main" id="{6B504786-E0D5-2B25-AF38-8B3EF33811B5}"/>
                    </a:ext>
                  </a:extLst>
                </p:cNvPr>
                <p:cNvGrpSpPr/>
                <p:nvPr/>
              </p:nvGrpSpPr>
              <p:grpSpPr>
                <a:xfrm>
                  <a:off x="3524250" y="2448357"/>
                  <a:ext cx="2042461" cy="282912"/>
                  <a:chOff x="3524250" y="2448357"/>
                  <a:chExt cx="2042461" cy="282912"/>
                </a:xfrm>
                <a:grpFill/>
              </p:grpSpPr>
              <p:grpSp>
                <p:nvGrpSpPr>
                  <p:cNvPr id="61" name="Graphic 11">
                    <a:extLst>
                      <a:ext uri="{FF2B5EF4-FFF2-40B4-BE49-F238E27FC236}">
                        <a16:creationId xmlns:a16="http://schemas.microsoft.com/office/drawing/2014/main" id="{BA413AC8-7F00-487A-5283-8220E866FAEF}"/>
                      </a:ext>
                    </a:extLst>
                  </p:cNvPr>
                  <p:cNvGrpSpPr/>
                  <p:nvPr/>
                </p:nvGrpSpPr>
                <p:grpSpPr>
                  <a:xfrm>
                    <a:off x="5299329" y="2448357"/>
                    <a:ext cx="267382" cy="282912"/>
                    <a:chOff x="5299329" y="2448357"/>
                    <a:chExt cx="267382" cy="282912"/>
                  </a:xfrm>
                  <a:grpFill/>
                </p:grpSpPr>
                <p:sp>
                  <p:nvSpPr>
                    <p:cNvPr id="66" name="Freeform 65">
                      <a:extLst>
                        <a:ext uri="{FF2B5EF4-FFF2-40B4-BE49-F238E27FC236}">
                          <a16:creationId xmlns:a16="http://schemas.microsoft.com/office/drawing/2014/main" id="{D7F43B40-CD63-01DD-03C9-76663211EE3F}"/>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86D7265-FC88-F1EC-7489-0CC0AC1FE13E}"/>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C9D7AF8D-C69C-BD85-BD85-47076B0E728C}"/>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0DBC0AF-323D-3CC7-0829-8FF48C9441CC}"/>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C3A5CB-8890-AAEE-BFF1-CBB2A8D2CE25}"/>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BE5BBC5-32D9-C656-A1E8-4C4FE1AA33CC}"/>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59" name="Freeform 58">
                  <a:extLst>
                    <a:ext uri="{FF2B5EF4-FFF2-40B4-BE49-F238E27FC236}">
                      <a16:creationId xmlns:a16="http://schemas.microsoft.com/office/drawing/2014/main" id="{B13956D5-CC19-3E7D-2A27-7EEAECD556E3}"/>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BD1A101-52DD-80E6-3008-B99242312F0E}"/>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4" name="Graphic 11">
              <a:extLst>
                <a:ext uri="{FF2B5EF4-FFF2-40B4-BE49-F238E27FC236}">
                  <a16:creationId xmlns:a16="http://schemas.microsoft.com/office/drawing/2014/main" id="{CB856D13-1DD6-69ED-E17A-775941E07B16}"/>
                </a:ext>
              </a:extLst>
            </p:cNvPr>
            <p:cNvGrpSpPr/>
            <p:nvPr/>
          </p:nvGrpSpPr>
          <p:grpSpPr>
            <a:xfrm>
              <a:off x="4149375" y="2872764"/>
              <a:ext cx="782573" cy="90124"/>
              <a:chOff x="4149375" y="2872764"/>
              <a:chExt cx="782573" cy="90124"/>
            </a:xfrm>
            <a:grpFill/>
          </p:grpSpPr>
          <p:sp>
            <p:nvSpPr>
              <p:cNvPr id="45" name="Freeform 44">
                <a:extLst>
                  <a:ext uri="{FF2B5EF4-FFF2-40B4-BE49-F238E27FC236}">
                    <a16:creationId xmlns:a16="http://schemas.microsoft.com/office/drawing/2014/main" id="{2C218BEB-52AF-8A99-EAA2-FB82FA279913}"/>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4F2BBDF-6A7D-3C7C-0949-40F05B86922E}"/>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8158F9B-2277-61F0-8E5F-B5AA20F4C417}"/>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2E39382-D39A-BB20-CB86-D7B7E9984C83}"/>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217BE581-6B9D-61CB-A232-28332BBE5399}"/>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886D331-54D7-4760-9E84-E650E37970F0}"/>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2447410-61B9-09FC-D3E8-046929F6171F}"/>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6AC3BDF-1825-4AFC-40B7-FA1780BE149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23749F0-20D3-5B5D-248B-93CC7C08A47A}"/>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1271408-1643-8BF1-C54E-0F643E53AB1C}"/>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9BD863D-E454-054A-AC6B-EBE04D4A8175}"/>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4138207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ection Slide Y">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394200"/>
            <a:ext cx="3141133" cy="7493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6574971" y="4394200"/>
            <a:ext cx="2079429" cy="440765"/>
          </a:xfrm>
        </p:spPr>
        <p:txBody>
          <a:bodyPr anchor="b"/>
          <a:lstStyle>
            <a:lvl1pPr marL="0" indent="0" algn="r">
              <a:buNone/>
              <a:defRPr sz="1000" b="0" i="0">
                <a:solidFill>
                  <a:srgbClr val="ED1E2F"/>
                </a:solidFill>
                <a:latin typeface="+mn-lt"/>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57200" y="4394200"/>
            <a:ext cx="3826370" cy="440765"/>
          </a:xfrm>
        </p:spPr>
        <p:txBody>
          <a:bodyPr anchor="b"/>
          <a:lstStyle>
            <a:lvl1pPr marL="0" indent="0" algn="l">
              <a:spcBef>
                <a:spcPts val="0"/>
              </a:spcBef>
              <a:buNone/>
              <a:defRPr sz="1000" b="0" i="0" kern="1000" spc="10" baseline="0">
                <a:solidFill>
                  <a:srgbClr val="ED1E2F"/>
                </a:solidFill>
                <a:latin typeface="+mn-lt"/>
                <a:cs typeface="Arial" panose="020B0604020202020204" pitchFamily="34" charset="0"/>
              </a:defRPr>
            </a:lvl1pPr>
          </a:lstStyle>
          <a:p>
            <a:pPr lvl="0"/>
            <a:r>
              <a:rPr lang="en-US"/>
              <a:t>Presenter Name, Presenter’s Title</a:t>
            </a:r>
          </a:p>
        </p:txBody>
      </p:sp>
      <p:grpSp>
        <p:nvGrpSpPr>
          <p:cNvPr id="3" name="Graphic 11">
            <a:extLst>
              <a:ext uri="{FF2B5EF4-FFF2-40B4-BE49-F238E27FC236}">
                <a16:creationId xmlns:a16="http://schemas.microsoft.com/office/drawing/2014/main" id="{6DF1C7FE-11A8-A5ED-B243-09BA90378E51}"/>
              </a:ext>
            </a:extLst>
          </p:cNvPr>
          <p:cNvGrpSpPr>
            <a:grpSpLocks noChangeAspect="1"/>
          </p:cNvGrpSpPr>
          <p:nvPr userDrawn="1"/>
        </p:nvGrpSpPr>
        <p:grpSpPr>
          <a:xfrm>
            <a:off x="2170525" y="491887"/>
            <a:ext cx="4928616" cy="1846744"/>
            <a:chOff x="3524250" y="2177994"/>
            <a:chExt cx="2094737" cy="784894"/>
          </a:xfrm>
          <a:solidFill>
            <a:schemeClr val="accent1"/>
          </a:solidFill>
        </p:grpSpPr>
        <p:grpSp>
          <p:nvGrpSpPr>
            <p:cNvPr id="4" name="Graphic 11">
              <a:extLst>
                <a:ext uri="{FF2B5EF4-FFF2-40B4-BE49-F238E27FC236}">
                  <a16:creationId xmlns:a16="http://schemas.microsoft.com/office/drawing/2014/main" id="{6416BB72-885C-2418-0166-C7A587567E35}"/>
                </a:ext>
              </a:extLst>
            </p:cNvPr>
            <p:cNvGrpSpPr/>
            <p:nvPr/>
          </p:nvGrpSpPr>
          <p:grpSpPr>
            <a:xfrm>
              <a:off x="3524250" y="2177994"/>
              <a:ext cx="2094737" cy="612330"/>
              <a:chOff x="3524250" y="2177994"/>
              <a:chExt cx="2094737" cy="612330"/>
            </a:xfrm>
            <a:grpFill/>
          </p:grpSpPr>
          <p:grpSp>
            <p:nvGrpSpPr>
              <p:cNvPr id="19" name="Graphic 11">
                <a:extLst>
                  <a:ext uri="{FF2B5EF4-FFF2-40B4-BE49-F238E27FC236}">
                    <a16:creationId xmlns:a16="http://schemas.microsoft.com/office/drawing/2014/main" id="{3F83DDE9-1288-4A5F-6AA0-3C7AF132B1AB}"/>
                  </a:ext>
                </a:extLst>
              </p:cNvPr>
              <p:cNvGrpSpPr/>
              <p:nvPr/>
            </p:nvGrpSpPr>
            <p:grpSpPr>
              <a:xfrm>
                <a:off x="4044051" y="2177994"/>
                <a:ext cx="993621" cy="129124"/>
                <a:chOff x="4044051" y="2177994"/>
                <a:chExt cx="993621" cy="129124"/>
              </a:xfrm>
              <a:grpFill/>
            </p:grpSpPr>
            <p:grpSp>
              <p:nvGrpSpPr>
                <p:cNvPr id="33" name="Graphic 11">
                  <a:extLst>
                    <a:ext uri="{FF2B5EF4-FFF2-40B4-BE49-F238E27FC236}">
                      <a16:creationId xmlns:a16="http://schemas.microsoft.com/office/drawing/2014/main" id="{B5923673-212A-DE48-D8C4-A78DE833FEBF}"/>
                    </a:ext>
                  </a:extLst>
                </p:cNvPr>
                <p:cNvGrpSpPr/>
                <p:nvPr/>
              </p:nvGrpSpPr>
              <p:grpSpPr>
                <a:xfrm>
                  <a:off x="4044051" y="2177994"/>
                  <a:ext cx="993621" cy="129124"/>
                  <a:chOff x="4044051" y="2177994"/>
                  <a:chExt cx="993621" cy="129124"/>
                </a:xfrm>
                <a:grpFill/>
              </p:grpSpPr>
              <p:sp>
                <p:nvSpPr>
                  <p:cNvPr id="35" name="Freeform 34">
                    <a:extLst>
                      <a:ext uri="{FF2B5EF4-FFF2-40B4-BE49-F238E27FC236}">
                        <a16:creationId xmlns:a16="http://schemas.microsoft.com/office/drawing/2014/main" id="{714E44D1-7777-7EB4-76F8-CD64FC85EF5E}"/>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EBC9E66-9A45-6B04-9E12-FCF51579AB2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C7892EA-B7F6-F7DA-8C7A-E7E093B7F7F0}"/>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C904FC3-7F71-8B07-926D-F1C4F970C176}"/>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2BA079-5649-6553-A863-A8B51D2AC060}"/>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1371BDD-E5B0-F0FC-3466-F895E269C727}"/>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0D58B2-9FB4-D25B-A623-A7CBE04134CB}"/>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692ECE9-116C-8718-7577-105D95C52813}"/>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B6BBFB3-E7FD-0B88-DF15-9CE13070BA02}"/>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3C77B38F-8E2D-AFA0-45AE-866EC4DBF2D5}"/>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1" name="Graphic 11">
                <a:extLst>
                  <a:ext uri="{FF2B5EF4-FFF2-40B4-BE49-F238E27FC236}">
                    <a16:creationId xmlns:a16="http://schemas.microsoft.com/office/drawing/2014/main" id="{30F3A5C5-7C70-5808-8F71-A05AA9E350EA}"/>
                  </a:ext>
                </a:extLst>
              </p:cNvPr>
              <p:cNvGrpSpPr/>
              <p:nvPr/>
            </p:nvGrpSpPr>
            <p:grpSpPr>
              <a:xfrm>
                <a:off x="3524250" y="2379358"/>
                <a:ext cx="2094737" cy="410965"/>
                <a:chOff x="3524250" y="2379358"/>
                <a:chExt cx="2094737" cy="410965"/>
              </a:xfrm>
              <a:grpFill/>
            </p:grpSpPr>
            <p:grpSp>
              <p:nvGrpSpPr>
                <p:cNvPr id="23" name="Graphic 11">
                  <a:extLst>
                    <a:ext uri="{FF2B5EF4-FFF2-40B4-BE49-F238E27FC236}">
                      <a16:creationId xmlns:a16="http://schemas.microsoft.com/office/drawing/2014/main" id="{B0B8DA76-7A5B-9C6E-D181-2F195D8939A5}"/>
                    </a:ext>
                  </a:extLst>
                </p:cNvPr>
                <p:cNvGrpSpPr/>
                <p:nvPr/>
              </p:nvGrpSpPr>
              <p:grpSpPr>
                <a:xfrm>
                  <a:off x="3524250" y="2448357"/>
                  <a:ext cx="2042461" cy="282912"/>
                  <a:chOff x="3524250" y="2448357"/>
                  <a:chExt cx="2042461" cy="282912"/>
                </a:xfrm>
                <a:grpFill/>
              </p:grpSpPr>
              <p:grpSp>
                <p:nvGrpSpPr>
                  <p:cNvPr id="26" name="Graphic 11">
                    <a:extLst>
                      <a:ext uri="{FF2B5EF4-FFF2-40B4-BE49-F238E27FC236}">
                        <a16:creationId xmlns:a16="http://schemas.microsoft.com/office/drawing/2014/main" id="{5AED1E0A-1B44-646B-2778-1521FC9BFD02}"/>
                      </a:ext>
                    </a:extLst>
                  </p:cNvPr>
                  <p:cNvGrpSpPr/>
                  <p:nvPr/>
                </p:nvGrpSpPr>
                <p:grpSpPr>
                  <a:xfrm>
                    <a:off x="5299329" y="2448357"/>
                    <a:ext cx="267382" cy="282912"/>
                    <a:chOff x="5299329" y="2448357"/>
                    <a:chExt cx="267382" cy="282912"/>
                  </a:xfrm>
                  <a:grpFill/>
                </p:grpSpPr>
                <p:sp>
                  <p:nvSpPr>
                    <p:cNvPr id="31" name="Freeform 30">
                      <a:extLst>
                        <a:ext uri="{FF2B5EF4-FFF2-40B4-BE49-F238E27FC236}">
                          <a16:creationId xmlns:a16="http://schemas.microsoft.com/office/drawing/2014/main" id="{CC8E2FB7-AE06-7D97-776C-BC95A1622C4E}"/>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9ED4696-0ACB-9373-C416-BCE882FEED3E}"/>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3C34D51C-AC64-6CDB-40D4-FFDC529CF8B1}"/>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6799A04-6C2B-6F9E-9FAE-7AF782D0B7A4}"/>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5B8581F-6D80-0B2B-4EB0-70CD9431FCBA}"/>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67F6983-28F0-B587-D849-73A125191302}"/>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5BA457EF-BDFA-5E74-8946-B8C7613C7910}"/>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5B9BEA3-6E82-5F62-1FE7-6E0E33EA4F7C}"/>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 name="Graphic 11">
              <a:extLst>
                <a:ext uri="{FF2B5EF4-FFF2-40B4-BE49-F238E27FC236}">
                  <a16:creationId xmlns:a16="http://schemas.microsoft.com/office/drawing/2014/main" id="{1E1E7273-16B1-5BE5-8F99-D03256725661}"/>
                </a:ext>
              </a:extLst>
            </p:cNvPr>
            <p:cNvGrpSpPr/>
            <p:nvPr/>
          </p:nvGrpSpPr>
          <p:grpSpPr>
            <a:xfrm>
              <a:off x="4149375" y="2872764"/>
              <a:ext cx="782573" cy="90124"/>
              <a:chOff x="4149375" y="2872764"/>
              <a:chExt cx="782573" cy="90124"/>
            </a:xfrm>
            <a:grpFill/>
          </p:grpSpPr>
          <p:sp>
            <p:nvSpPr>
              <p:cNvPr id="7" name="Freeform 6">
                <a:extLst>
                  <a:ext uri="{FF2B5EF4-FFF2-40B4-BE49-F238E27FC236}">
                    <a16:creationId xmlns:a16="http://schemas.microsoft.com/office/drawing/2014/main" id="{C3693984-AC8A-02AD-C222-22E95C98DFF2}"/>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F9C6DEA-66C2-17EE-CA3D-4489DA060EDE}"/>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FC65583-F46E-E59A-CBA5-592EDB6B0078}"/>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A368157-F209-19D1-F155-FBC13605EF99}"/>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3773912-CD45-5612-2E11-DB1015EBC6D3}"/>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15F8F71-0845-1815-6745-14A4BE22BC45}"/>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4F8BFDA-AB49-DC4D-FA98-8C2F568AC50E}"/>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B392CA6-FECC-E395-32D3-122772AC2BCD}"/>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B7469EA-CF81-0DF4-90DC-3D20E219373A}"/>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299894A-BE4A-22BD-7270-35E7406373DD}"/>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7EAFF90-5296-52F9-8B5C-4619ABD6DEAF}"/>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2429691"/>
            <a:ext cx="8197200" cy="1790702"/>
          </a:xfrm>
        </p:spPr>
        <p:txBody>
          <a:bodyPr anchor="ctr"/>
          <a:lstStyle>
            <a:lvl1pPr marL="0" indent="0" algn="ctr">
              <a:lnSpc>
                <a:spcPct val="80000"/>
              </a:lnSpc>
              <a:spcBef>
                <a:spcPts val="0"/>
              </a:spcBef>
              <a:buNone/>
              <a:defRPr sz="4800" b="0" i="0" cap="none" spc="0" baseline="0">
                <a:solidFill>
                  <a:srgbClr val="ED1E2F"/>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Tree>
    <p:extLst>
      <p:ext uri="{BB962C8B-B14F-4D97-AF65-F5344CB8AC3E}">
        <p14:creationId xmlns:p14="http://schemas.microsoft.com/office/powerpoint/2010/main" val="343890015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ection Slide Y2">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394200"/>
            <a:ext cx="3141133" cy="749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604801"/>
            <a:ext cx="8229600" cy="2289599"/>
          </a:xfrm>
        </p:spPr>
        <p:txBody>
          <a:bodyPr anchor="b"/>
          <a:lstStyle>
            <a:lvl1pPr marL="0" indent="0">
              <a:lnSpc>
                <a:spcPct val="80000"/>
              </a:lnSpc>
              <a:spcBef>
                <a:spcPts val="0"/>
              </a:spcBef>
              <a:buNone/>
              <a:defRPr sz="4200" b="0" i="0" cap="none" spc="0" baseline="0">
                <a:solidFill>
                  <a:schemeClr val="accent1"/>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463971" y="4494006"/>
            <a:ext cx="3853817" cy="211239"/>
          </a:xfrm>
        </p:spPr>
        <p:txBody>
          <a:bodyPr anchor="b"/>
          <a:lstStyle>
            <a:lvl1pPr marL="0" indent="0" algn="l">
              <a:buNone/>
              <a:defRPr sz="1000" b="0" i="0">
                <a:solidFill>
                  <a:schemeClr val="accent1"/>
                </a:solidFill>
                <a:latin typeface="Franklin Gothic Book" panose="020B0503020102020204" pitchFamily="34" charset="0"/>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67871" y="3640564"/>
            <a:ext cx="3853818" cy="585835"/>
          </a:xfrm>
        </p:spPr>
        <p:txBody>
          <a:bodyPr anchor="t"/>
          <a:lstStyle>
            <a:lvl1pPr marL="0" indent="0">
              <a:spcBef>
                <a:spcPts val="0"/>
              </a:spcBef>
              <a:buNone/>
              <a:defRPr sz="1100" b="0" i="0" kern="1000" spc="10" baseline="0">
                <a:solidFill>
                  <a:schemeClr val="accent1"/>
                </a:solidFill>
                <a:latin typeface="+mn-lt"/>
                <a:cs typeface="Arial" panose="020B0604020202020204" pitchFamily="34" charset="0"/>
              </a:defRPr>
            </a:lvl1pPr>
          </a:lstStyle>
          <a:p>
            <a:pPr lvl="0"/>
            <a:r>
              <a:rPr lang="en-US"/>
              <a:t>Presenter Name, Presenter’s Title</a:t>
            </a:r>
          </a:p>
        </p:txBody>
      </p:sp>
      <p:grpSp>
        <p:nvGrpSpPr>
          <p:cNvPr id="4" name="Graphic 11">
            <a:extLst>
              <a:ext uri="{FF2B5EF4-FFF2-40B4-BE49-F238E27FC236}">
                <a16:creationId xmlns:a16="http://schemas.microsoft.com/office/drawing/2014/main" id="{C393CE54-33E2-4E24-D3F6-09898E706B4C}"/>
              </a:ext>
            </a:extLst>
          </p:cNvPr>
          <p:cNvGrpSpPr>
            <a:grpSpLocks noChangeAspect="1"/>
          </p:cNvGrpSpPr>
          <p:nvPr userDrawn="1"/>
        </p:nvGrpSpPr>
        <p:grpSpPr>
          <a:xfrm>
            <a:off x="5681749" y="3674221"/>
            <a:ext cx="3063240" cy="1147791"/>
            <a:chOff x="3524250" y="2177994"/>
            <a:chExt cx="2094737" cy="784894"/>
          </a:xfrm>
          <a:solidFill>
            <a:schemeClr val="accent1"/>
          </a:solidFill>
        </p:grpSpPr>
        <p:grpSp>
          <p:nvGrpSpPr>
            <p:cNvPr id="5" name="Graphic 11">
              <a:extLst>
                <a:ext uri="{FF2B5EF4-FFF2-40B4-BE49-F238E27FC236}">
                  <a16:creationId xmlns:a16="http://schemas.microsoft.com/office/drawing/2014/main" id="{9152429E-3758-3882-2CCC-F34AB82C14A9}"/>
                </a:ext>
              </a:extLst>
            </p:cNvPr>
            <p:cNvGrpSpPr/>
            <p:nvPr/>
          </p:nvGrpSpPr>
          <p:grpSpPr>
            <a:xfrm>
              <a:off x="3524250" y="2177994"/>
              <a:ext cx="2094737" cy="612330"/>
              <a:chOff x="3524250" y="2177994"/>
              <a:chExt cx="2094737" cy="612330"/>
            </a:xfrm>
            <a:grpFill/>
          </p:grpSpPr>
          <p:grpSp>
            <p:nvGrpSpPr>
              <p:cNvPr id="19" name="Graphic 11">
                <a:extLst>
                  <a:ext uri="{FF2B5EF4-FFF2-40B4-BE49-F238E27FC236}">
                    <a16:creationId xmlns:a16="http://schemas.microsoft.com/office/drawing/2014/main" id="{4A35A441-B2EF-53B6-EBE9-26E318760B5C}"/>
                  </a:ext>
                </a:extLst>
              </p:cNvPr>
              <p:cNvGrpSpPr/>
              <p:nvPr/>
            </p:nvGrpSpPr>
            <p:grpSpPr>
              <a:xfrm>
                <a:off x="4044051" y="2177994"/>
                <a:ext cx="993621" cy="129124"/>
                <a:chOff x="4044051" y="2177994"/>
                <a:chExt cx="993621" cy="129124"/>
              </a:xfrm>
              <a:grpFill/>
            </p:grpSpPr>
            <p:grpSp>
              <p:nvGrpSpPr>
                <p:cNvPr id="33" name="Graphic 11">
                  <a:extLst>
                    <a:ext uri="{FF2B5EF4-FFF2-40B4-BE49-F238E27FC236}">
                      <a16:creationId xmlns:a16="http://schemas.microsoft.com/office/drawing/2014/main" id="{BE97C3D0-1BC3-38C9-5E3A-3AABC74200DA}"/>
                    </a:ext>
                  </a:extLst>
                </p:cNvPr>
                <p:cNvGrpSpPr/>
                <p:nvPr/>
              </p:nvGrpSpPr>
              <p:grpSpPr>
                <a:xfrm>
                  <a:off x="4044051" y="2177994"/>
                  <a:ext cx="993621" cy="129124"/>
                  <a:chOff x="4044051" y="2177994"/>
                  <a:chExt cx="993621" cy="129124"/>
                </a:xfrm>
                <a:grpFill/>
              </p:grpSpPr>
              <p:sp>
                <p:nvSpPr>
                  <p:cNvPr id="35" name="Freeform 34">
                    <a:extLst>
                      <a:ext uri="{FF2B5EF4-FFF2-40B4-BE49-F238E27FC236}">
                        <a16:creationId xmlns:a16="http://schemas.microsoft.com/office/drawing/2014/main" id="{7CC87D58-E17E-F44D-5EB8-B69F2B290466}"/>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097609D-D0D6-6114-B682-876B1E9E99A4}"/>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3BD794E-AE76-C6DD-FE52-64C16E72DACC}"/>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7B60359-9802-A157-DC2F-365DD81A5B3F}"/>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2711A4-A7EE-2FC3-A397-A36DFC1B4A25}"/>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1CB3628-4E88-617D-6A38-663E4FEC9FAC}"/>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C3CDB61-A26E-256A-917E-0B499BD85108}"/>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48B251A-302B-6546-FE32-DD8823518093}"/>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77B66CB-6CB0-126B-2C8B-A6932E2C0373}"/>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5F9B2041-18FE-27C6-4154-9586406AE783}"/>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1" name="Graphic 11">
                <a:extLst>
                  <a:ext uri="{FF2B5EF4-FFF2-40B4-BE49-F238E27FC236}">
                    <a16:creationId xmlns:a16="http://schemas.microsoft.com/office/drawing/2014/main" id="{B75D6563-013D-58AB-7660-0D4CCC883ED7}"/>
                  </a:ext>
                </a:extLst>
              </p:cNvPr>
              <p:cNvGrpSpPr/>
              <p:nvPr/>
            </p:nvGrpSpPr>
            <p:grpSpPr>
              <a:xfrm>
                <a:off x="3524250" y="2379358"/>
                <a:ext cx="2094737" cy="410965"/>
                <a:chOff x="3524250" y="2379358"/>
                <a:chExt cx="2094737" cy="410965"/>
              </a:xfrm>
              <a:grpFill/>
            </p:grpSpPr>
            <p:grpSp>
              <p:nvGrpSpPr>
                <p:cNvPr id="23" name="Graphic 11">
                  <a:extLst>
                    <a:ext uri="{FF2B5EF4-FFF2-40B4-BE49-F238E27FC236}">
                      <a16:creationId xmlns:a16="http://schemas.microsoft.com/office/drawing/2014/main" id="{7ED11272-3537-14D3-3539-A91E4E8A41CA}"/>
                    </a:ext>
                  </a:extLst>
                </p:cNvPr>
                <p:cNvGrpSpPr/>
                <p:nvPr/>
              </p:nvGrpSpPr>
              <p:grpSpPr>
                <a:xfrm>
                  <a:off x="3524250" y="2448357"/>
                  <a:ext cx="2042461" cy="282912"/>
                  <a:chOff x="3524250" y="2448357"/>
                  <a:chExt cx="2042461" cy="282912"/>
                </a:xfrm>
                <a:grpFill/>
              </p:grpSpPr>
              <p:grpSp>
                <p:nvGrpSpPr>
                  <p:cNvPr id="26" name="Graphic 11">
                    <a:extLst>
                      <a:ext uri="{FF2B5EF4-FFF2-40B4-BE49-F238E27FC236}">
                        <a16:creationId xmlns:a16="http://schemas.microsoft.com/office/drawing/2014/main" id="{194CB711-5A37-D032-8E6A-E86E64118759}"/>
                      </a:ext>
                    </a:extLst>
                  </p:cNvPr>
                  <p:cNvGrpSpPr/>
                  <p:nvPr/>
                </p:nvGrpSpPr>
                <p:grpSpPr>
                  <a:xfrm>
                    <a:off x="5299329" y="2448357"/>
                    <a:ext cx="267382" cy="282912"/>
                    <a:chOff x="5299329" y="2448357"/>
                    <a:chExt cx="267382" cy="282912"/>
                  </a:xfrm>
                  <a:grpFill/>
                </p:grpSpPr>
                <p:sp>
                  <p:nvSpPr>
                    <p:cNvPr id="31" name="Freeform 30">
                      <a:extLst>
                        <a:ext uri="{FF2B5EF4-FFF2-40B4-BE49-F238E27FC236}">
                          <a16:creationId xmlns:a16="http://schemas.microsoft.com/office/drawing/2014/main" id="{DC4CA5D1-AF12-323B-A306-F5FA343940E3}"/>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E199C4F-0BA6-A882-67AC-01E1A3FF081E}"/>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ECC4A630-6C8B-E7B5-90A4-F5C545C8772E}"/>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2AEE01-8AE9-DB9A-4BC7-4BC465A92BA8}"/>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1C33455-C3FF-93A2-6F40-4FCDD92B41D9}"/>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07FAD1E-3079-6942-E171-6EE88029C0F3}"/>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A6E19542-9322-DF42-8D6A-DA9BC3BC3D4C}"/>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5C8A62-DAA7-5555-E26C-AA0DAC3120B7}"/>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 name="Graphic 11">
              <a:extLst>
                <a:ext uri="{FF2B5EF4-FFF2-40B4-BE49-F238E27FC236}">
                  <a16:creationId xmlns:a16="http://schemas.microsoft.com/office/drawing/2014/main" id="{F48DFFBF-E5DF-E0F5-404C-A3AF86C9BB18}"/>
                </a:ext>
              </a:extLst>
            </p:cNvPr>
            <p:cNvGrpSpPr/>
            <p:nvPr/>
          </p:nvGrpSpPr>
          <p:grpSpPr>
            <a:xfrm>
              <a:off x="4149375" y="2872764"/>
              <a:ext cx="782573" cy="90124"/>
              <a:chOff x="4149375" y="2872764"/>
              <a:chExt cx="782573" cy="90124"/>
            </a:xfrm>
            <a:grpFill/>
          </p:grpSpPr>
          <p:sp>
            <p:nvSpPr>
              <p:cNvPr id="7" name="Freeform 6">
                <a:extLst>
                  <a:ext uri="{FF2B5EF4-FFF2-40B4-BE49-F238E27FC236}">
                    <a16:creationId xmlns:a16="http://schemas.microsoft.com/office/drawing/2014/main" id="{7C4AC35D-90C4-04F4-995F-B393A97535BF}"/>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47B10D-EBE4-86AE-FED0-334311F27A9E}"/>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DF282DA-3C7C-EE1E-6670-C9004717AE92}"/>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4EFB21B-0825-BB6C-97E1-1B2BDCE38A00}"/>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FE60722-E5D6-7414-8F55-A51C204788B3}"/>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98B5401-EC0D-8AC2-D63C-C830F0906A6D}"/>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D5EA97-AE13-CD62-C677-FB295FB376B1}"/>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B20E3D-C812-EA5E-9CD6-2998B5F81DFA}"/>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9E45B49-BAA0-4900-DDBA-4761EEEA3A76}"/>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B2E8D61-92EB-8804-244C-E974BE5CC949}"/>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79A1A43-BD75-DAC5-ADD0-5EE4BBE13128}"/>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5232218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ection Slide B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394200"/>
            <a:ext cx="3141133"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2429691"/>
            <a:ext cx="8197200" cy="1790702"/>
          </a:xfrm>
        </p:spPr>
        <p:txBody>
          <a:bodyPr anchor="ctr"/>
          <a:lstStyle>
            <a:lvl1pPr marL="0" indent="0" algn="ctr">
              <a:lnSpc>
                <a:spcPct val="80000"/>
              </a:lnSpc>
              <a:spcBef>
                <a:spcPts val="0"/>
              </a:spcBef>
              <a:buNone/>
              <a:defRPr sz="4800" b="0" i="0" cap="none" spc="0" baseline="0">
                <a:solidFill>
                  <a:schemeClr val="tx1"/>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6574971" y="4394200"/>
            <a:ext cx="2079429" cy="440765"/>
          </a:xfrm>
        </p:spPr>
        <p:txBody>
          <a:bodyPr anchor="b"/>
          <a:lstStyle>
            <a:lvl1pPr marL="0" indent="0" algn="r">
              <a:buNone/>
              <a:defRPr sz="1000" b="0" i="0">
                <a:solidFill>
                  <a:schemeClr val="tx1"/>
                </a:solidFill>
                <a:latin typeface="+mn-lt"/>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57200" y="4394200"/>
            <a:ext cx="3826370" cy="440765"/>
          </a:xfrm>
        </p:spPr>
        <p:txBody>
          <a:bodyPr anchor="b"/>
          <a:lstStyle>
            <a:lvl1pPr marL="0" indent="0" algn="l">
              <a:spcBef>
                <a:spcPts val="0"/>
              </a:spcBef>
              <a:buNone/>
              <a:defRPr sz="1000" b="0" i="0" kern="1000" spc="10" baseline="0">
                <a:solidFill>
                  <a:schemeClr val="tx1"/>
                </a:solidFill>
                <a:latin typeface="+mn-lt"/>
                <a:cs typeface="Arial" panose="020B0604020202020204" pitchFamily="34" charset="0"/>
              </a:defRPr>
            </a:lvl1pPr>
          </a:lstStyle>
          <a:p>
            <a:pPr lvl="0"/>
            <a:r>
              <a:rPr lang="en-US"/>
              <a:t>Presenter Name, Presenter’s Title</a:t>
            </a:r>
          </a:p>
        </p:txBody>
      </p:sp>
      <p:grpSp>
        <p:nvGrpSpPr>
          <p:cNvPr id="3" name="Graphic 11">
            <a:extLst>
              <a:ext uri="{FF2B5EF4-FFF2-40B4-BE49-F238E27FC236}">
                <a16:creationId xmlns:a16="http://schemas.microsoft.com/office/drawing/2014/main" id="{4AFBCA6E-63CD-28D6-36DB-20DDD5F139D6}"/>
              </a:ext>
            </a:extLst>
          </p:cNvPr>
          <p:cNvGrpSpPr>
            <a:grpSpLocks noChangeAspect="1"/>
          </p:cNvGrpSpPr>
          <p:nvPr userDrawn="1"/>
        </p:nvGrpSpPr>
        <p:grpSpPr>
          <a:xfrm>
            <a:off x="2170525" y="491887"/>
            <a:ext cx="4928616" cy="1846744"/>
            <a:chOff x="3524250" y="2177994"/>
            <a:chExt cx="2094737" cy="784894"/>
          </a:xfrm>
          <a:solidFill>
            <a:schemeClr val="tx1"/>
          </a:solidFill>
        </p:grpSpPr>
        <p:grpSp>
          <p:nvGrpSpPr>
            <p:cNvPr id="4" name="Graphic 11">
              <a:extLst>
                <a:ext uri="{FF2B5EF4-FFF2-40B4-BE49-F238E27FC236}">
                  <a16:creationId xmlns:a16="http://schemas.microsoft.com/office/drawing/2014/main" id="{B12BC61B-5041-936E-0E32-6C450C9D7E5B}"/>
                </a:ext>
              </a:extLst>
            </p:cNvPr>
            <p:cNvGrpSpPr/>
            <p:nvPr/>
          </p:nvGrpSpPr>
          <p:grpSpPr>
            <a:xfrm>
              <a:off x="3524250" y="2177994"/>
              <a:ext cx="2094737" cy="612330"/>
              <a:chOff x="3524250" y="2177994"/>
              <a:chExt cx="2094737" cy="612330"/>
            </a:xfrm>
            <a:grpFill/>
          </p:grpSpPr>
          <p:grpSp>
            <p:nvGrpSpPr>
              <p:cNvPr id="19" name="Graphic 11">
                <a:extLst>
                  <a:ext uri="{FF2B5EF4-FFF2-40B4-BE49-F238E27FC236}">
                    <a16:creationId xmlns:a16="http://schemas.microsoft.com/office/drawing/2014/main" id="{60A02EE1-F217-0EBA-DCE7-C3C8980DA032}"/>
                  </a:ext>
                </a:extLst>
              </p:cNvPr>
              <p:cNvGrpSpPr/>
              <p:nvPr/>
            </p:nvGrpSpPr>
            <p:grpSpPr>
              <a:xfrm>
                <a:off x="4044051" y="2177994"/>
                <a:ext cx="993621" cy="129124"/>
                <a:chOff x="4044051" y="2177994"/>
                <a:chExt cx="993621" cy="129124"/>
              </a:xfrm>
              <a:grpFill/>
            </p:grpSpPr>
            <p:grpSp>
              <p:nvGrpSpPr>
                <p:cNvPr id="33" name="Graphic 11">
                  <a:extLst>
                    <a:ext uri="{FF2B5EF4-FFF2-40B4-BE49-F238E27FC236}">
                      <a16:creationId xmlns:a16="http://schemas.microsoft.com/office/drawing/2014/main" id="{36F0DB9F-A20E-41B5-0165-02C4460A2F2C}"/>
                    </a:ext>
                  </a:extLst>
                </p:cNvPr>
                <p:cNvGrpSpPr/>
                <p:nvPr/>
              </p:nvGrpSpPr>
              <p:grpSpPr>
                <a:xfrm>
                  <a:off x="4044051" y="2177994"/>
                  <a:ext cx="993621" cy="129124"/>
                  <a:chOff x="4044051" y="2177994"/>
                  <a:chExt cx="993621" cy="129124"/>
                </a:xfrm>
                <a:grpFill/>
              </p:grpSpPr>
              <p:sp>
                <p:nvSpPr>
                  <p:cNvPr id="35" name="Freeform 34">
                    <a:extLst>
                      <a:ext uri="{FF2B5EF4-FFF2-40B4-BE49-F238E27FC236}">
                        <a16:creationId xmlns:a16="http://schemas.microsoft.com/office/drawing/2014/main" id="{ED0E0639-4083-A0A9-F6B5-9196AD370F41}"/>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77B1A0B-4F5F-224A-F30D-06C00D31F26D}"/>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94C008-0C07-5E4E-A7F8-BBF3698A15C9}"/>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7725047-AC84-3F8F-2FD7-370E9B864F45}"/>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8F248-5199-49BE-8A00-23B411026EB0}"/>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25BC95B-6EFE-9580-5626-46124D81FD75}"/>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C835728-DA8F-71C1-512D-48D2EA11AC6B}"/>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0E5173B-E623-F05D-9DFC-A5E9E346FF13}"/>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1E323ED-C245-7A02-3421-5F1911862DA4}"/>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6936D21A-EF61-AB62-6706-DA76FF019E44}"/>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1" name="Graphic 11">
                <a:extLst>
                  <a:ext uri="{FF2B5EF4-FFF2-40B4-BE49-F238E27FC236}">
                    <a16:creationId xmlns:a16="http://schemas.microsoft.com/office/drawing/2014/main" id="{91061F95-9051-1C49-63EB-7EE99E089324}"/>
                  </a:ext>
                </a:extLst>
              </p:cNvPr>
              <p:cNvGrpSpPr/>
              <p:nvPr/>
            </p:nvGrpSpPr>
            <p:grpSpPr>
              <a:xfrm>
                <a:off x="3524250" y="2379358"/>
                <a:ext cx="2094737" cy="410965"/>
                <a:chOff x="3524250" y="2379358"/>
                <a:chExt cx="2094737" cy="410965"/>
              </a:xfrm>
              <a:grpFill/>
            </p:grpSpPr>
            <p:grpSp>
              <p:nvGrpSpPr>
                <p:cNvPr id="23" name="Graphic 11">
                  <a:extLst>
                    <a:ext uri="{FF2B5EF4-FFF2-40B4-BE49-F238E27FC236}">
                      <a16:creationId xmlns:a16="http://schemas.microsoft.com/office/drawing/2014/main" id="{FA73EB4E-43AA-7445-1204-CBAB08ADD41C}"/>
                    </a:ext>
                  </a:extLst>
                </p:cNvPr>
                <p:cNvGrpSpPr/>
                <p:nvPr/>
              </p:nvGrpSpPr>
              <p:grpSpPr>
                <a:xfrm>
                  <a:off x="3524250" y="2448357"/>
                  <a:ext cx="2042461" cy="282912"/>
                  <a:chOff x="3524250" y="2448357"/>
                  <a:chExt cx="2042461" cy="282912"/>
                </a:xfrm>
                <a:grpFill/>
              </p:grpSpPr>
              <p:grpSp>
                <p:nvGrpSpPr>
                  <p:cNvPr id="26" name="Graphic 11">
                    <a:extLst>
                      <a:ext uri="{FF2B5EF4-FFF2-40B4-BE49-F238E27FC236}">
                        <a16:creationId xmlns:a16="http://schemas.microsoft.com/office/drawing/2014/main" id="{6FCE6CDD-E12E-B0F5-02FB-673332D52449}"/>
                      </a:ext>
                    </a:extLst>
                  </p:cNvPr>
                  <p:cNvGrpSpPr/>
                  <p:nvPr/>
                </p:nvGrpSpPr>
                <p:grpSpPr>
                  <a:xfrm>
                    <a:off x="5299329" y="2448357"/>
                    <a:ext cx="267382" cy="282912"/>
                    <a:chOff x="5299329" y="2448357"/>
                    <a:chExt cx="267382" cy="282912"/>
                  </a:xfrm>
                  <a:grpFill/>
                </p:grpSpPr>
                <p:sp>
                  <p:nvSpPr>
                    <p:cNvPr id="31" name="Freeform 30">
                      <a:extLst>
                        <a:ext uri="{FF2B5EF4-FFF2-40B4-BE49-F238E27FC236}">
                          <a16:creationId xmlns:a16="http://schemas.microsoft.com/office/drawing/2014/main" id="{5EAF86EF-D86B-3487-21D6-DB6A0D160415}"/>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969E765-53DF-EF9A-ED86-AB9197229D9C}"/>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110B9BD9-8310-A1A6-731F-9E21E24AA042}"/>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F7322F5-6138-2918-9B4B-1EFD63A06BBB}"/>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1532E0B-A552-D9D0-F425-8BC0A423B4F8}"/>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48A8656-C43E-ADCC-A9AB-4F2E2DA9F10D}"/>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29DCCE2B-8594-B265-AFDA-FD8194338F3C}"/>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4BBEAEB-CDDD-9185-31A0-39985B012AD3}"/>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 name="Graphic 11">
              <a:extLst>
                <a:ext uri="{FF2B5EF4-FFF2-40B4-BE49-F238E27FC236}">
                  <a16:creationId xmlns:a16="http://schemas.microsoft.com/office/drawing/2014/main" id="{D544C0AA-D8BC-7002-0890-01BB289DE83E}"/>
                </a:ext>
              </a:extLst>
            </p:cNvPr>
            <p:cNvGrpSpPr/>
            <p:nvPr/>
          </p:nvGrpSpPr>
          <p:grpSpPr>
            <a:xfrm>
              <a:off x="4149375" y="2872764"/>
              <a:ext cx="782573" cy="90124"/>
              <a:chOff x="4149375" y="2872764"/>
              <a:chExt cx="782573" cy="90124"/>
            </a:xfrm>
            <a:grpFill/>
          </p:grpSpPr>
          <p:sp>
            <p:nvSpPr>
              <p:cNvPr id="7" name="Freeform 6">
                <a:extLst>
                  <a:ext uri="{FF2B5EF4-FFF2-40B4-BE49-F238E27FC236}">
                    <a16:creationId xmlns:a16="http://schemas.microsoft.com/office/drawing/2014/main" id="{D994FA66-05D7-D71A-6B4E-6B629B6EEC4C}"/>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5BB9135-F2B8-6C99-A8BC-AFBA5ABC9DBB}"/>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8BA6CA0-DF01-237A-08FE-4EEFD2E00049}"/>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996A5B-D9DA-9021-12DB-4892B04C7F5B}"/>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C5F8F81-331F-0B2A-9BB9-251FF0C8F121}"/>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E988866-28B8-687B-1A2C-3AF56B76A2DB}"/>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BFD9987-26A9-1A50-D812-BB8C9CC244A1}"/>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34EB4A5-049E-1CE4-FE40-E1B52239680F}"/>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9F650F6-6CA0-4D0E-05E1-C1CF7CE7CCAF}"/>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A0107D2-9BFB-AB44-7E0B-E3EA70D3A582}"/>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EFE12FB-25D5-4C9E-4822-B454F7CD5475}"/>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804349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ection Slide Bk-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394200"/>
            <a:ext cx="3141133"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61099" y="604801"/>
            <a:ext cx="8225701" cy="2289599"/>
          </a:xfrm>
        </p:spPr>
        <p:txBody>
          <a:bodyPr anchor="b"/>
          <a:lstStyle>
            <a:lvl1pPr marL="0" indent="0">
              <a:lnSpc>
                <a:spcPct val="80000"/>
              </a:lnSpc>
              <a:spcBef>
                <a:spcPts val="0"/>
              </a:spcBef>
              <a:buNone/>
              <a:defRPr sz="4200" b="0" i="0" cap="none" spc="0" baseline="0">
                <a:solidFill>
                  <a:schemeClr val="tx1"/>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457200" y="4494006"/>
            <a:ext cx="3853817" cy="211239"/>
          </a:xfrm>
        </p:spPr>
        <p:txBody>
          <a:bodyPr anchor="b"/>
          <a:lstStyle>
            <a:lvl1pPr marL="0" indent="0" algn="l">
              <a:buNone/>
              <a:defRPr sz="1000" b="0" i="0">
                <a:solidFill>
                  <a:schemeClr val="tx1"/>
                </a:solidFill>
                <a:latin typeface="Franklin Gothic Book" panose="020B0503020102020204" pitchFamily="34" charset="0"/>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61100" y="3640564"/>
            <a:ext cx="3853818" cy="585835"/>
          </a:xfrm>
        </p:spPr>
        <p:txBody>
          <a:bodyPr anchor="t"/>
          <a:lstStyle>
            <a:lvl1pPr marL="0" indent="0">
              <a:spcBef>
                <a:spcPts val="0"/>
              </a:spcBef>
              <a:buNone/>
              <a:defRPr sz="1100" b="0" i="0" kern="1000" spc="10" baseline="0">
                <a:solidFill>
                  <a:schemeClr val="tx1"/>
                </a:solidFill>
                <a:latin typeface="+mn-lt"/>
                <a:cs typeface="Arial" panose="020B0604020202020204" pitchFamily="34" charset="0"/>
              </a:defRPr>
            </a:lvl1pPr>
          </a:lstStyle>
          <a:p>
            <a:pPr lvl="0"/>
            <a:r>
              <a:rPr lang="en-US"/>
              <a:t>Presenter Name, Presenter’s Title</a:t>
            </a:r>
          </a:p>
        </p:txBody>
      </p:sp>
      <p:grpSp>
        <p:nvGrpSpPr>
          <p:cNvPr id="4" name="Graphic 11">
            <a:extLst>
              <a:ext uri="{FF2B5EF4-FFF2-40B4-BE49-F238E27FC236}">
                <a16:creationId xmlns:a16="http://schemas.microsoft.com/office/drawing/2014/main" id="{370F8B9C-9BF8-B981-48F6-B6F1E6AAAC1F}"/>
              </a:ext>
            </a:extLst>
          </p:cNvPr>
          <p:cNvGrpSpPr>
            <a:grpSpLocks noChangeAspect="1"/>
          </p:cNvGrpSpPr>
          <p:nvPr userDrawn="1"/>
        </p:nvGrpSpPr>
        <p:grpSpPr>
          <a:xfrm>
            <a:off x="5681749" y="3674221"/>
            <a:ext cx="3063240" cy="1147791"/>
            <a:chOff x="3524250" y="2177994"/>
            <a:chExt cx="2094737" cy="784894"/>
          </a:xfrm>
          <a:solidFill>
            <a:schemeClr val="tx1"/>
          </a:solidFill>
        </p:grpSpPr>
        <p:grpSp>
          <p:nvGrpSpPr>
            <p:cNvPr id="5" name="Graphic 11">
              <a:extLst>
                <a:ext uri="{FF2B5EF4-FFF2-40B4-BE49-F238E27FC236}">
                  <a16:creationId xmlns:a16="http://schemas.microsoft.com/office/drawing/2014/main" id="{F2296CF4-7461-69B9-3E25-60434D0C426B}"/>
                </a:ext>
              </a:extLst>
            </p:cNvPr>
            <p:cNvGrpSpPr/>
            <p:nvPr/>
          </p:nvGrpSpPr>
          <p:grpSpPr>
            <a:xfrm>
              <a:off x="3524250" y="2177994"/>
              <a:ext cx="2094737" cy="612330"/>
              <a:chOff x="3524250" y="2177994"/>
              <a:chExt cx="2094737" cy="612330"/>
            </a:xfrm>
            <a:grpFill/>
          </p:grpSpPr>
          <p:grpSp>
            <p:nvGrpSpPr>
              <p:cNvPr id="19" name="Graphic 11">
                <a:extLst>
                  <a:ext uri="{FF2B5EF4-FFF2-40B4-BE49-F238E27FC236}">
                    <a16:creationId xmlns:a16="http://schemas.microsoft.com/office/drawing/2014/main" id="{A876042F-5347-3D62-3BF4-C114CE53F8AE}"/>
                  </a:ext>
                </a:extLst>
              </p:cNvPr>
              <p:cNvGrpSpPr/>
              <p:nvPr/>
            </p:nvGrpSpPr>
            <p:grpSpPr>
              <a:xfrm>
                <a:off x="4044051" y="2177994"/>
                <a:ext cx="993621" cy="129124"/>
                <a:chOff x="4044051" y="2177994"/>
                <a:chExt cx="993621" cy="129124"/>
              </a:xfrm>
              <a:grpFill/>
            </p:grpSpPr>
            <p:grpSp>
              <p:nvGrpSpPr>
                <p:cNvPr id="33" name="Graphic 11">
                  <a:extLst>
                    <a:ext uri="{FF2B5EF4-FFF2-40B4-BE49-F238E27FC236}">
                      <a16:creationId xmlns:a16="http://schemas.microsoft.com/office/drawing/2014/main" id="{C485A133-F362-C86C-67C6-C90760F2BDC7}"/>
                    </a:ext>
                  </a:extLst>
                </p:cNvPr>
                <p:cNvGrpSpPr/>
                <p:nvPr/>
              </p:nvGrpSpPr>
              <p:grpSpPr>
                <a:xfrm>
                  <a:off x="4044051" y="2177994"/>
                  <a:ext cx="993621" cy="129124"/>
                  <a:chOff x="4044051" y="2177994"/>
                  <a:chExt cx="993621" cy="129124"/>
                </a:xfrm>
                <a:grpFill/>
              </p:grpSpPr>
              <p:sp>
                <p:nvSpPr>
                  <p:cNvPr id="35" name="Freeform 34">
                    <a:extLst>
                      <a:ext uri="{FF2B5EF4-FFF2-40B4-BE49-F238E27FC236}">
                        <a16:creationId xmlns:a16="http://schemas.microsoft.com/office/drawing/2014/main" id="{1D7AEE47-DA2D-F754-E3C1-31ECC86158B5}"/>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0AF8A18-7668-CE7C-2C34-6531B5FF8F97}"/>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1D9F7E-ED30-F209-292E-8C046A394CA3}"/>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0906B1-0406-73D1-74E0-2EB67989B238}"/>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99BFE2C-094D-C73C-29D5-8A019A4966E7}"/>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31B0883-02E9-F152-1C61-DA01064763DF}"/>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7D660E-525F-6443-15B2-531FE626F89F}"/>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ABA3418-E616-61BC-9A6C-4D43F540E007}"/>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536F9EC-E790-14E1-A036-E75046359230}"/>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EB2B00AB-6CEB-8771-2718-62984EC8D5C4}"/>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1" name="Graphic 11">
                <a:extLst>
                  <a:ext uri="{FF2B5EF4-FFF2-40B4-BE49-F238E27FC236}">
                    <a16:creationId xmlns:a16="http://schemas.microsoft.com/office/drawing/2014/main" id="{1255C38A-3990-E4F0-6BED-9A304C2ECF64}"/>
                  </a:ext>
                </a:extLst>
              </p:cNvPr>
              <p:cNvGrpSpPr/>
              <p:nvPr/>
            </p:nvGrpSpPr>
            <p:grpSpPr>
              <a:xfrm>
                <a:off x="3524250" y="2379358"/>
                <a:ext cx="2094737" cy="410965"/>
                <a:chOff x="3524250" y="2379358"/>
                <a:chExt cx="2094737" cy="410965"/>
              </a:xfrm>
              <a:grpFill/>
            </p:grpSpPr>
            <p:grpSp>
              <p:nvGrpSpPr>
                <p:cNvPr id="23" name="Graphic 11">
                  <a:extLst>
                    <a:ext uri="{FF2B5EF4-FFF2-40B4-BE49-F238E27FC236}">
                      <a16:creationId xmlns:a16="http://schemas.microsoft.com/office/drawing/2014/main" id="{31D35221-67BD-67A3-8E8F-52BF483CDD4A}"/>
                    </a:ext>
                  </a:extLst>
                </p:cNvPr>
                <p:cNvGrpSpPr/>
                <p:nvPr/>
              </p:nvGrpSpPr>
              <p:grpSpPr>
                <a:xfrm>
                  <a:off x="3524250" y="2448357"/>
                  <a:ext cx="2042461" cy="282912"/>
                  <a:chOff x="3524250" y="2448357"/>
                  <a:chExt cx="2042461" cy="282912"/>
                </a:xfrm>
                <a:grpFill/>
              </p:grpSpPr>
              <p:grpSp>
                <p:nvGrpSpPr>
                  <p:cNvPr id="26" name="Graphic 11">
                    <a:extLst>
                      <a:ext uri="{FF2B5EF4-FFF2-40B4-BE49-F238E27FC236}">
                        <a16:creationId xmlns:a16="http://schemas.microsoft.com/office/drawing/2014/main" id="{D4B4063F-2A75-B874-10EA-956221BB2D5E}"/>
                      </a:ext>
                    </a:extLst>
                  </p:cNvPr>
                  <p:cNvGrpSpPr/>
                  <p:nvPr/>
                </p:nvGrpSpPr>
                <p:grpSpPr>
                  <a:xfrm>
                    <a:off x="5299329" y="2448357"/>
                    <a:ext cx="267382" cy="282912"/>
                    <a:chOff x="5299329" y="2448357"/>
                    <a:chExt cx="267382" cy="282912"/>
                  </a:xfrm>
                  <a:grpFill/>
                </p:grpSpPr>
                <p:sp>
                  <p:nvSpPr>
                    <p:cNvPr id="31" name="Freeform 30">
                      <a:extLst>
                        <a:ext uri="{FF2B5EF4-FFF2-40B4-BE49-F238E27FC236}">
                          <a16:creationId xmlns:a16="http://schemas.microsoft.com/office/drawing/2014/main" id="{107CB078-899D-65F7-A17B-3526574E2C0E}"/>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1C72D40-8707-2407-A7BE-14D613BFD419}"/>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E4BF31CF-BE27-4C4F-0C5E-1DFAB5899226}"/>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CB4D9F2-9E9F-9F1E-63CF-B2E545BCB7B6}"/>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BBD9F92-AE61-3837-D5C8-4D51B0A0819E}"/>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6C734F8-64CC-D848-F8A7-42ED2CBEDF7D}"/>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0E6DC5D1-55F7-B720-D755-CC11876A9DF0}"/>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728BE04-9D23-3CB1-2E4F-6360EEF51B6E}"/>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 name="Graphic 11">
              <a:extLst>
                <a:ext uri="{FF2B5EF4-FFF2-40B4-BE49-F238E27FC236}">
                  <a16:creationId xmlns:a16="http://schemas.microsoft.com/office/drawing/2014/main" id="{EBB52DCD-2427-8B71-7B63-74DD62CCA5AB}"/>
                </a:ext>
              </a:extLst>
            </p:cNvPr>
            <p:cNvGrpSpPr/>
            <p:nvPr/>
          </p:nvGrpSpPr>
          <p:grpSpPr>
            <a:xfrm>
              <a:off x="4149375" y="2872764"/>
              <a:ext cx="782573" cy="90124"/>
              <a:chOff x="4149375" y="2872764"/>
              <a:chExt cx="782573" cy="90124"/>
            </a:xfrm>
            <a:grpFill/>
          </p:grpSpPr>
          <p:sp>
            <p:nvSpPr>
              <p:cNvPr id="7" name="Freeform 6">
                <a:extLst>
                  <a:ext uri="{FF2B5EF4-FFF2-40B4-BE49-F238E27FC236}">
                    <a16:creationId xmlns:a16="http://schemas.microsoft.com/office/drawing/2014/main" id="{12D93CBB-69CD-51E0-0239-3A8EE7611611}"/>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946D274-E78A-FCBD-C070-CBE6A66C30F6}"/>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B86C5F7-E336-29DA-A8BC-C3B989A2879E}"/>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77A352E-61B1-7358-4808-D73B40B4B8E0}"/>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8D22506-88CB-F41B-6858-2E7CBE577EE0}"/>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D92EF5B-131E-6817-2B1F-63559AB2FAE1}"/>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47FB426-C42F-8E90-EF4E-615DE93F05D4}"/>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3B86B3-3145-0C60-EB1C-B7292DAB9D59}"/>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4CF1B7C-1500-70F8-6343-7AD14DCA320D}"/>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6CE6B34-FF86-7979-11A2-564C76B0AA1B}"/>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E3B083-2020-79F3-1367-75FEC6228D52}"/>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4705295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ection Slide Logo">
    <p:bg>
      <p:bgPr>
        <a:solidFill>
          <a:srgbClr val="F3EECB"/>
        </a:solidFill>
        <a:effectLst/>
      </p:bgPr>
    </p:bg>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B781D297-64A6-9944-AF1A-207CD9E69412}"/>
              </a:ext>
            </a:extLst>
          </p:cNvPr>
          <p:cNvPicPr/>
          <p:nvPr userDrawn="1"/>
        </p:nvPicPr>
        <p:blipFill>
          <a:blip r:embed="rId2" cstate="print"/>
          <a:stretch>
            <a:fillRect/>
          </a:stretch>
        </p:blipFill>
        <p:spPr>
          <a:xfrm>
            <a:off x="0" y="0"/>
            <a:ext cx="9144002" cy="5143500"/>
          </a:xfrm>
          <a:prstGeom prst="rect">
            <a:avLst/>
          </a:prstGeom>
        </p:spPr>
      </p:pic>
      <p:pic>
        <p:nvPicPr>
          <p:cNvPr id="4" name="Graphic 3">
            <a:extLst>
              <a:ext uri="{FF2B5EF4-FFF2-40B4-BE49-F238E27FC236}">
                <a16:creationId xmlns:a16="http://schemas.microsoft.com/office/drawing/2014/main" id="{D61335A0-BB44-1DA2-44C6-E679CFCC48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3312" y="1721224"/>
            <a:ext cx="7100048" cy="2028585"/>
          </a:xfrm>
          <a:prstGeom prst="rect">
            <a:avLst/>
          </a:prstGeom>
        </p:spPr>
      </p:pic>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0"/>
            <a:ext cx="8197200" cy="1637211"/>
          </a:xfrm>
        </p:spPr>
        <p:txBody>
          <a:bodyPr anchor="ctr"/>
          <a:lstStyle>
            <a:lvl1pPr marL="0" indent="0" algn="ctr">
              <a:lnSpc>
                <a:spcPct val="80000"/>
              </a:lnSpc>
              <a:spcBef>
                <a:spcPts val="0"/>
              </a:spcBef>
              <a:buNone/>
              <a:defRPr sz="4800" b="0" i="0" cap="none" spc="0" baseline="0">
                <a:solidFill>
                  <a:srgbClr val="ED1E2F"/>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6574971" y="4603206"/>
            <a:ext cx="2079429" cy="440765"/>
          </a:xfrm>
        </p:spPr>
        <p:txBody>
          <a:bodyPr anchor="b"/>
          <a:lstStyle>
            <a:lvl1pPr marL="0" indent="0" algn="r">
              <a:buNone/>
              <a:defRPr sz="1000" b="0" i="0">
                <a:solidFill>
                  <a:schemeClr val="bg1"/>
                </a:solidFill>
                <a:latin typeface="+mn-lt"/>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57200" y="4603206"/>
            <a:ext cx="3826370" cy="440765"/>
          </a:xfrm>
        </p:spPr>
        <p:txBody>
          <a:bodyPr anchor="b"/>
          <a:lstStyle>
            <a:lvl1pPr marL="0" indent="0" algn="l">
              <a:spcBef>
                <a:spcPts val="0"/>
              </a:spcBef>
              <a:buNone/>
              <a:defRPr sz="1000" b="0" i="0" kern="1000" spc="10" baseline="0">
                <a:solidFill>
                  <a:schemeClr val="bg1"/>
                </a:solidFill>
                <a:latin typeface="+mn-lt"/>
                <a:cs typeface="Arial" panose="020B0604020202020204" pitchFamily="34" charset="0"/>
              </a:defRPr>
            </a:lvl1pPr>
          </a:lstStyle>
          <a:p>
            <a:pPr lvl="0"/>
            <a:r>
              <a:rPr lang="en-US"/>
              <a:t>Presenter Name, Presenter’s Title</a:t>
            </a:r>
          </a:p>
        </p:txBody>
      </p:sp>
    </p:spTree>
    <p:extLst>
      <p:ext uri="{BB962C8B-B14F-4D97-AF65-F5344CB8AC3E}">
        <p14:creationId xmlns:p14="http://schemas.microsoft.com/office/powerpoint/2010/main" val="173512113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1">
    <p:bg>
      <p:bgPr>
        <a:solidFill>
          <a:schemeClr val="bg1"/>
        </a:solidFill>
        <a:effectLst/>
      </p:bgPr>
    </p:bg>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CBBBF5CD-C0E3-1745-BEF9-221EA9D3C64E}"/>
              </a:ext>
            </a:extLst>
          </p:cNvPr>
          <p:cNvSpPr>
            <a:spLocks noGrp="1"/>
          </p:cNvSpPr>
          <p:nvPr>
            <p:ph type="body" sz="quarter" idx="18" hasCustomPrompt="1"/>
          </p:nvPr>
        </p:nvSpPr>
        <p:spPr>
          <a:xfrm>
            <a:off x="465055" y="1040680"/>
            <a:ext cx="5609173" cy="1322980"/>
          </a:xfrm>
        </p:spPr>
        <p:txBody>
          <a:bodyPr anchor="t"/>
          <a:lstStyle>
            <a:lvl1pPr marL="0" indent="0">
              <a:lnSpc>
                <a:spcPts val="5400"/>
              </a:lnSpc>
              <a:spcBef>
                <a:spcPts val="0"/>
              </a:spcBef>
              <a:buNone/>
              <a:defRPr sz="5400" b="0" i="0" cap="none" baseline="0">
                <a:solidFill>
                  <a:schemeClr val="tx1"/>
                </a:solidFill>
                <a:latin typeface="Franklin Gothic Medium Cond" panose="020B0606030402020204" pitchFamily="34" charset="0"/>
                <a:cs typeface="Arial Narrow" panose="020B0604020202020204" pitchFamily="34" charset="0"/>
              </a:defRPr>
            </a:lvl1pPr>
          </a:lstStyle>
          <a:p>
            <a:pPr lvl="0"/>
            <a:r>
              <a:rPr lang="en-US"/>
              <a:t>Title here</a:t>
            </a:r>
          </a:p>
        </p:txBody>
      </p:sp>
      <p:sp>
        <p:nvSpPr>
          <p:cNvPr id="23" name="Text Placeholder 2">
            <a:extLst>
              <a:ext uri="{FF2B5EF4-FFF2-40B4-BE49-F238E27FC236}">
                <a16:creationId xmlns:a16="http://schemas.microsoft.com/office/drawing/2014/main" id="{B1C760E1-82FB-D341-BC0D-856EA536EAC3}"/>
              </a:ext>
            </a:extLst>
          </p:cNvPr>
          <p:cNvSpPr>
            <a:spLocks noGrp="1"/>
          </p:cNvSpPr>
          <p:nvPr>
            <p:ph type="body" sz="quarter" idx="16" hasCustomPrompt="1"/>
          </p:nvPr>
        </p:nvSpPr>
        <p:spPr>
          <a:xfrm>
            <a:off x="465054" y="544262"/>
            <a:ext cx="5609173" cy="192035"/>
          </a:xfrm>
        </p:spPr>
        <p:txBody>
          <a:bodyPr anchor="t"/>
          <a:lstStyle>
            <a:lvl1pPr marL="0" indent="0">
              <a:buNone/>
              <a:defRPr sz="1300" b="0" i="0" spc="0" baseline="0">
                <a:solidFill>
                  <a:schemeClr val="tx1"/>
                </a:solidFill>
                <a:latin typeface="+mn-lt"/>
                <a:cs typeface="Arial" panose="020B0604020202020204" pitchFamily="34" charset="0"/>
              </a:defRPr>
            </a:lvl1pPr>
          </a:lstStyle>
          <a:p>
            <a:pPr lvl="0"/>
            <a:r>
              <a:rPr lang="en-US"/>
              <a:t>Meeting name</a:t>
            </a:r>
          </a:p>
        </p:txBody>
      </p:sp>
      <p:sp>
        <p:nvSpPr>
          <p:cNvPr id="28" name="Text Placeholder 2">
            <a:extLst>
              <a:ext uri="{FF2B5EF4-FFF2-40B4-BE49-F238E27FC236}">
                <a16:creationId xmlns:a16="http://schemas.microsoft.com/office/drawing/2014/main" id="{90040CED-8FB3-A544-AB35-EAE783AC70D1}"/>
              </a:ext>
            </a:extLst>
          </p:cNvPr>
          <p:cNvSpPr>
            <a:spLocks noGrp="1"/>
          </p:cNvSpPr>
          <p:nvPr>
            <p:ph type="body" sz="quarter" idx="11" hasCustomPrompt="1"/>
          </p:nvPr>
        </p:nvSpPr>
        <p:spPr>
          <a:xfrm>
            <a:off x="451144" y="2571749"/>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01</a:t>
            </a:r>
          </a:p>
        </p:txBody>
      </p:sp>
      <p:sp>
        <p:nvSpPr>
          <p:cNvPr id="29" name="Text Placeholder 2">
            <a:extLst>
              <a:ext uri="{FF2B5EF4-FFF2-40B4-BE49-F238E27FC236}">
                <a16:creationId xmlns:a16="http://schemas.microsoft.com/office/drawing/2014/main" id="{51725DB9-1430-8141-9CEF-915585EF1ED2}"/>
              </a:ext>
            </a:extLst>
          </p:cNvPr>
          <p:cNvSpPr>
            <a:spLocks noGrp="1"/>
          </p:cNvSpPr>
          <p:nvPr>
            <p:ph type="body" sz="quarter" idx="15" hasCustomPrompt="1"/>
          </p:nvPr>
        </p:nvSpPr>
        <p:spPr>
          <a:xfrm>
            <a:off x="471151" y="2967136"/>
            <a:ext cx="1831278" cy="450850"/>
          </a:xfrm>
        </p:spPr>
        <p:txBody>
          <a:bodyPr anchor="t"/>
          <a:lstStyle>
            <a:lvl1pPr marL="0" indent="0" algn="l">
              <a:lnSpc>
                <a:spcPct val="90000"/>
              </a:lnSpc>
              <a:spcBef>
                <a:spcPts val="0"/>
              </a:spcBef>
              <a:buNone/>
              <a:defRPr sz="1100" b="0" i="0"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1</a:t>
            </a:r>
          </a:p>
        </p:txBody>
      </p:sp>
      <p:sp>
        <p:nvSpPr>
          <p:cNvPr id="30" name="Text Placeholder 2">
            <a:extLst>
              <a:ext uri="{FF2B5EF4-FFF2-40B4-BE49-F238E27FC236}">
                <a16:creationId xmlns:a16="http://schemas.microsoft.com/office/drawing/2014/main" id="{A991EAC3-1D1D-0D46-8ED5-E28DDFB11CFE}"/>
              </a:ext>
            </a:extLst>
          </p:cNvPr>
          <p:cNvSpPr>
            <a:spLocks noGrp="1"/>
          </p:cNvSpPr>
          <p:nvPr>
            <p:ph type="body" sz="quarter" idx="19" hasCustomPrompt="1"/>
          </p:nvPr>
        </p:nvSpPr>
        <p:spPr>
          <a:xfrm>
            <a:off x="2494281" y="2571749"/>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02</a:t>
            </a:r>
          </a:p>
        </p:txBody>
      </p:sp>
      <p:sp>
        <p:nvSpPr>
          <p:cNvPr id="31" name="Text Placeholder 2">
            <a:extLst>
              <a:ext uri="{FF2B5EF4-FFF2-40B4-BE49-F238E27FC236}">
                <a16:creationId xmlns:a16="http://schemas.microsoft.com/office/drawing/2014/main" id="{6D6E56B5-9ECD-8E44-9B24-5DB92877DB26}"/>
              </a:ext>
            </a:extLst>
          </p:cNvPr>
          <p:cNvSpPr>
            <a:spLocks noGrp="1"/>
          </p:cNvSpPr>
          <p:nvPr>
            <p:ph type="body" sz="quarter" idx="20" hasCustomPrompt="1"/>
          </p:nvPr>
        </p:nvSpPr>
        <p:spPr>
          <a:xfrm>
            <a:off x="2514288" y="2967136"/>
            <a:ext cx="1831278" cy="450850"/>
          </a:xfrm>
        </p:spPr>
        <p:txBody>
          <a:bodyPr anchor="t"/>
          <a:lstStyle>
            <a:lvl1pPr marL="0" indent="0" algn="l">
              <a:lnSpc>
                <a:spcPct val="90000"/>
              </a:lnSpc>
              <a:spcBef>
                <a:spcPts val="0"/>
              </a:spcBef>
              <a:buNone/>
              <a:defRPr sz="1100" b="0" i="0"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2</a:t>
            </a:r>
          </a:p>
        </p:txBody>
      </p:sp>
      <p:sp>
        <p:nvSpPr>
          <p:cNvPr id="32" name="Text Placeholder 2">
            <a:extLst>
              <a:ext uri="{FF2B5EF4-FFF2-40B4-BE49-F238E27FC236}">
                <a16:creationId xmlns:a16="http://schemas.microsoft.com/office/drawing/2014/main" id="{E8580842-025D-F34F-92F4-13973D13B851}"/>
              </a:ext>
            </a:extLst>
          </p:cNvPr>
          <p:cNvSpPr>
            <a:spLocks noGrp="1"/>
          </p:cNvSpPr>
          <p:nvPr>
            <p:ph type="body" sz="quarter" idx="21" hasCustomPrompt="1"/>
          </p:nvPr>
        </p:nvSpPr>
        <p:spPr>
          <a:xfrm>
            <a:off x="4554472" y="2571749"/>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03</a:t>
            </a:r>
          </a:p>
        </p:txBody>
      </p:sp>
      <p:sp>
        <p:nvSpPr>
          <p:cNvPr id="33" name="Text Placeholder 2">
            <a:extLst>
              <a:ext uri="{FF2B5EF4-FFF2-40B4-BE49-F238E27FC236}">
                <a16:creationId xmlns:a16="http://schemas.microsoft.com/office/drawing/2014/main" id="{63D7E8E2-2C8B-2044-955C-CB5BD8F84C38}"/>
              </a:ext>
            </a:extLst>
          </p:cNvPr>
          <p:cNvSpPr>
            <a:spLocks noGrp="1"/>
          </p:cNvSpPr>
          <p:nvPr>
            <p:ph type="body" sz="quarter" idx="22" hasCustomPrompt="1"/>
          </p:nvPr>
        </p:nvSpPr>
        <p:spPr>
          <a:xfrm>
            <a:off x="4574479" y="2967136"/>
            <a:ext cx="1831278" cy="450850"/>
          </a:xfrm>
        </p:spPr>
        <p:txBody>
          <a:bodyPr anchor="t"/>
          <a:lstStyle>
            <a:lvl1pPr marL="0" indent="0" algn="l">
              <a:lnSpc>
                <a:spcPct val="90000"/>
              </a:lnSpc>
              <a:spcBef>
                <a:spcPts val="0"/>
              </a:spcBef>
              <a:buNone/>
              <a:defRPr sz="1100" b="0" i="0"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3</a:t>
            </a:r>
          </a:p>
        </p:txBody>
      </p:sp>
      <p:sp>
        <p:nvSpPr>
          <p:cNvPr id="34" name="Text Placeholder 2">
            <a:extLst>
              <a:ext uri="{FF2B5EF4-FFF2-40B4-BE49-F238E27FC236}">
                <a16:creationId xmlns:a16="http://schemas.microsoft.com/office/drawing/2014/main" id="{8D3B91AC-0E63-6148-B158-CAF8C4BFBE12}"/>
              </a:ext>
            </a:extLst>
          </p:cNvPr>
          <p:cNvSpPr>
            <a:spLocks noGrp="1"/>
          </p:cNvSpPr>
          <p:nvPr>
            <p:ph type="body" sz="quarter" idx="23" hasCustomPrompt="1"/>
          </p:nvPr>
        </p:nvSpPr>
        <p:spPr>
          <a:xfrm>
            <a:off x="6597609" y="2571749"/>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04</a:t>
            </a:r>
          </a:p>
        </p:txBody>
      </p:sp>
      <p:sp>
        <p:nvSpPr>
          <p:cNvPr id="35" name="Text Placeholder 2">
            <a:extLst>
              <a:ext uri="{FF2B5EF4-FFF2-40B4-BE49-F238E27FC236}">
                <a16:creationId xmlns:a16="http://schemas.microsoft.com/office/drawing/2014/main" id="{4654E386-2C80-2D4F-80EE-E851FCD7E6F1}"/>
              </a:ext>
            </a:extLst>
          </p:cNvPr>
          <p:cNvSpPr>
            <a:spLocks noGrp="1"/>
          </p:cNvSpPr>
          <p:nvPr>
            <p:ph type="body" sz="quarter" idx="24" hasCustomPrompt="1"/>
          </p:nvPr>
        </p:nvSpPr>
        <p:spPr>
          <a:xfrm>
            <a:off x="6617616" y="2967136"/>
            <a:ext cx="1831278" cy="450850"/>
          </a:xfrm>
        </p:spPr>
        <p:txBody>
          <a:bodyPr anchor="t"/>
          <a:lstStyle>
            <a:lvl1pPr marL="0" indent="0" algn="l">
              <a:lnSpc>
                <a:spcPct val="90000"/>
              </a:lnSpc>
              <a:spcBef>
                <a:spcPts val="0"/>
              </a:spcBef>
              <a:buNone/>
              <a:defRPr sz="1100" b="0" i="0"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4</a:t>
            </a:r>
          </a:p>
        </p:txBody>
      </p:sp>
      <p:sp>
        <p:nvSpPr>
          <p:cNvPr id="36" name="Text Placeholder 2">
            <a:extLst>
              <a:ext uri="{FF2B5EF4-FFF2-40B4-BE49-F238E27FC236}">
                <a16:creationId xmlns:a16="http://schemas.microsoft.com/office/drawing/2014/main" id="{F91D21B3-459D-C142-990C-774040A34B30}"/>
              </a:ext>
            </a:extLst>
          </p:cNvPr>
          <p:cNvSpPr>
            <a:spLocks noGrp="1"/>
          </p:cNvSpPr>
          <p:nvPr>
            <p:ph type="body" sz="quarter" idx="25" hasCustomPrompt="1"/>
          </p:nvPr>
        </p:nvSpPr>
        <p:spPr>
          <a:xfrm>
            <a:off x="451144" y="3613318"/>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05</a:t>
            </a:r>
          </a:p>
        </p:txBody>
      </p:sp>
      <p:sp>
        <p:nvSpPr>
          <p:cNvPr id="37" name="Text Placeholder 2">
            <a:extLst>
              <a:ext uri="{FF2B5EF4-FFF2-40B4-BE49-F238E27FC236}">
                <a16:creationId xmlns:a16="http://schemas.microsoft.com/office/drawing/2014/main" id="{E938B5A2-31FD-EF4C-8D00-FE2CDF116F97}"/>
              </a:ext>
            </a:extLst>
          </p:cNvPr>
          <p:cNvSpPr>
            <a:spLocks noGrp="1"/>
          </p:cNvSpPr>
          <p:nvPr>
            <p:ph type="body" sz="quarter" idx="26" hasCustomPrompt="1"/>
          </p:nvPr>
        </p:nvSpPr>
        <p:spPr>
          <a:xfrm>
            <a:off x="471151" y="4008705"/>
            <a:ext cx="1831278" cy="450850"/>
          </a:xfrm>
        </p:spPr>
        <p:txBody>
          <a:bodyPr anchor="t"/>
          <a:lstStyle>
            <a:lvl1pPr marL="0" indent="0" algn="l">
              <a:lnSpc>
                <a:spcPct val="90000"/>
              </a:lnSpc>
              <a:spcBef>
                <a:spcPts val="0"/>
              </a:spcBef>
              <a:buNone/>
              <a:defRPr sz="1100" b="0" i="0"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5</a:t>
            </a:r>
          </a:p>
        </p:txBody>
      </p:sp>
      <p:sp>
        <p:nvSpPr>
          <p:cNvPr id="38" name="Text Placeholder 2">
            <a:extLst>
              <a:ext uri="{FF2B5EF4-FFF2-40B4-BE49-F238E27FC236}">
                <a16:creationId xmlns:a16="http://schemas.microsoft.com/office/drawing/2014/main" id="{866AEAB7-B513-6D47-B010-4CA93BC7C205}"/>
              </a:ext>
            </a:extLst>
          </p:cNvPr>
          <p:cNvSpPr>
            <a:spLocks noGrp="1"/>
          </p:cNvSpPr>
          <p:nvPr>
            <p:ph type="body" sz="quarter" idx="27" hasCustomPrompt="1"/>
          </p:nvPr>
        </p:nvSpPr>
        <p:spPr>
          <a:xfrm>
            <a:off x="2494281" y="3613318"/>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06</a:t>
            </a:r>
          </a:p>
        </p:txBody>
      </p:sp>
      <p:sp>
        <p:nvSpPr>
          <p:cNvPr id="39" name="Text Placeholder 2">
            <a:extLst>
              <a:ext uri="{FF2B5EF4-FFF2-40B4-BE49-F238E27FC236}">
                <a16:creationId xmlns:a16="http://schemas.microsoft.com/office/drawing/2014/main" id="{3D208179-9C53-0D4B-B6F0-A452A7999020}"/>
              </a:ext>
            </a:extLst>
          </p:cNvPr>
          <p:cNvSpPr>
            <a:spLocks noGrp="1"/>
          </p:cNvSpPr>
          <p:nvPr>
            <p:ph type="body" sz="quarter" idx="28" hasCustomPrompt="1"/>
          </p:nvPr>
        </p:nvSpPr>
        <p:spPr>
          <a:xfrm>
            <a:off x="2514288" y="4008705"/>
            <a:ext cx="1831278" cy="450850"/>
          </a:xfrm>
        </p:spPr>
        <p:txBody>
          <a:bodyPr anchor="t"/>
          <a:lstStyle>
            <a:lvl1pPr marL="0" indent="0" algn="l">
              <a:lnSpc>
                <a:spcPct val="90000"/>
              </a:lnSpc>
              <a:spcBef>
                <a:spcPts val="0"/>
              </a:spcBef>
              <a:buNone/>
              <a:defRPr sz="1100" b="0" i="0" u="none"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6</a:t>
            </a:r>
          </a:p>
        </p:txBody>
      </p:sp>
      <p:sp>
        <p:nvSpPr>
          <p:cNvPr id="40" name="Text Placeholder 2">
            <a:extLst>
              <a:ext uri="{FF2B5EF4-FFF2-40B4-BE49-F238E27FC236}">
                <a16:creationId xmlns:a16="http://schemas.microsoft.com/office/drawing/2014/main" id="{40E47818-B11D-A443-97D3-03C2A87E68F9}"/>
              </a:ext>
            </a:extLst>
          </p:cNvPr>
          <p:cNvSpPr>
            <a:spLocks noGrp="1"/>
          </p:cNvSpPr>
          <p:nvPr>
            <p:ph type="body" sz="quarter" idx="29" hasCustomPrompt="1"/>
          </p:nvPr>
        </p:nvSpPr>
        <p:spPr>
          <a:xfrm>
            <a:off x="4554472" y="3613318"/>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07</a:t>
            </a:r>
          </a:p>
        </p:txBody>
      </p:sp>
      <p:sp>
        <p:nvSpPr>
          <p:cNvPr id="41" name="Text Placeholder 2">
            <a:extLst>
              <a:ext uri="{FF2B5EF4-FFF2-40B4-BE49-F238E27FC236}">
                <a16:creationId xmlns:a16="http://schemas.microsoft.com/office/drawing/2014/main" id="{CFC3F7FB-AD66-C545-A4E8-3115B0A65D6B}"/>
              </a:ext>
            </a:extLst>
          </p:cNvPr>
          <p:cNvSpPr>
            <a:spLocks noGrp="1"/>
          </p:cNvSpPr>
          <p:nvPr>
            <p:ph type="body" sz="quarter" idx="30" hasCustomPrompt="1"/>
          </p:nvPr>
        </p:nvSpPr>
        <p:spPr>
          <a:xfrm>
            <a:off x="4574479" y="4008705"/>
            <a:ext cx="1831278" cy="450850"/>
          </a:xfrm>
        </p:spPr>
        <p:txBody>
          <a:bodyPr anchor="t"/>
          <a:lstStyle>
            <a:lvl1pPr marL="0" indent="0" algn="l">
              <a:lnSpc>
                <a:spcPct val="90000"/>
              </a:lnSpc>
              <a:spcBef>
                <a:spcPts val="0"/>
              </a:spcBef>
              <a:buNone/>
              <a:defRPr sz="1100" b="0" i="0" u="none"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7</a:t>
            </a:r>
          </a:p>
        </p:txBody>
      </p:sp>
      <p:sp>
        <p:nvSpPr>
          <p:cNvPr id="42" name="Text Placeholder 2">
            <a:extLst>
              <a:ext uri="{FF2B5EF4-FFF2-40B4-BE49-F238E27FC236}">
                <a16:creationId xmlns:a16="http://schemas.microsoft.com/office/drawing/2014/main" id="{71CF1334-2F7F-CD4C-9BDA-D3CFCBA38DDC}"/>
              </a:ext>
            </a:extLst>
          </p:cNvPr>
          <p:cNvSpPr>
            <a:spLocks noGrp="1"/>
          </p:cNvSpPr>
          <p:nvPr>
            <p:ph type="body" sz="quarter" idx="31" hasCustomPrompt="1"/>
          </p:nvPr>
        </p:nvSpPr>
        <p:spPr>
          <a:xfrm>
            <a:off x="6597609" y="3613318"/>
            <a:ext cx="1851285" cy="296305"/>
          </a:xfrm>
        </p:spPr>
        <p:txBody>
          <a:bodyPr anchor="t"/>
          <a:lstStyle>
            <a:lvl1pPr marL="0" indent="0" algn="l">
              <a:lnSpc>
                <a:spcPct val="90000"/>
              </a:lnSpc>
              <a:spcBef>
                <a:spcPts val="0"/>
              </a:spcBef>
              <a:buNone/>
              <a:defRPr sz="2800" b="0" i="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08</a:t>
            </a:r>
          </a:p>
        </p:txBody>
      </p:sp>
      <p:sp>
        <p:nvSpPr>
          <p:cNvPr id="43" name="Text Placeholder 2">
            <a:extLst>
              <a:ext uri="{FF2B5EF4-FFF2-40B4-BE49-F238E27FC236}">
                <a16:creationId xmlns:a16="http://schemas.microsoft.com/office/drawing/2014/main" id="{46E1FCA2-F275-DF46-917E-2ECEDA8806D7}"/>
              </a:ext>
            </a:extLst>
          </p:cNvPr>
          <p:cNvSpPr>
            <a:spLocks noGrp="1"/>
          </p:cNvSpPr>
          <p:nvPr>
            <p:ph type="body" sz="quarter" idx="32" hasCustomPrompt="1"/>
          </p:nvPr>
        </p:nvSpPr>
        <p:spPr>
          <a:xfrm>
            <a:off x="6617616" y="4008705"/>
            <a:ext cx="1831278" cy="450850"/>
          </a:xfrm>
        </p:spPr>
        <p:txBody>
          <a:bodyPr anchor="t"/>
          <a:lstStyle>
            <a:lvl1pPr marL="0" indent="0" algn="l">
              <a:lnSpc>
                <a:spcPct val="90000"/>
              </a:lnSpc>
              <a:spcBef>
                <a:spcPts val="0"/>
              </a:spcBef>
              <a:buNone/>
              <a:defRPr sz="1100" b="0" i="0"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Agenda item 8</a:t>
            </a:r>
          </a:p>
        </p:txBody>
      </p:sp>
      <p:sp>
        <p:nvSpPr>
          <p:cNvPr id="3" name="Date Placeholder 2">
            <a:extLst>
              <a:ext uri="{FF2B5EF4-FFF2-40B4-BE49-F238E27FC236}">
                <a16:creationId xmlns:a16="http://schemas.microsoft.com/office/drawing/2014/main" id="{0827E359-FE30-5B41-A712-9DFBA0181D64}"/>
              </a:ext>
            </a:extLst>
          </p:cNvPr>
          <p:cNvSpPr>
            <a:spLocks noGrp="1"/>
          </p:cNvSpPr>
          <p:nvPr>
            <p:ph type="dt" sz="half" idx="33"/>
          </p:nvPr>
        </p:nvSpPr>
        <p:spPr/>
        <p:txBody>
          <a:bodyPr/>
          <a:lstStyle/>
          <a:p>
            <a:fld id="{7A0CD6A2-6866-D641-B5C3-6F6C65CC66B8}" type="datetime1">
              <a:rPr lang="en-US" smtClean="0"/>
              <a:t>2/25/2026</a:t>
            </a:fld>
            <a:endParaRPr lang="en-US"/>
          </a:p>
        </p:txBody>
      </p:sp>
      <p:sp>
        <p:nvSpPr>
          <p:cNvPr id="5" name="Footer Placeholder 4">
            <a:extLst>
              <a:ext uri="{FF2B5EF4-FFF2-40B4-BE49-F238E27FC236}">
                <a16:creationId xmlns:a16="http://schemas.microsoft.com/office/drawing/2014/main" id="{5FF1F730-F113-2845-8713-038E57D56960}"/>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D77673AD-4A77-EA4E-9D5E-30F9AAD51E0B}"/>
              </a:ext>
            </a:extLst>
          </p:cNvPr>
          <p:cNvSpPr>
            <a:spLocks noGrp="1"/>
          </p:cNvSpPr>
          <p:nvPr>
            <p:ph type="sldNum" sz="quarter" idx="35"/>
          </p:nvPr>
        </p:nvSpPr>
        <p:spPr/>
        <p:txBody>
          <a:bodyPr/>
          <a:lstStyle/>
          <a:p>
            <a:fld id="{21A34BF7-B327-4840-835F-4AB6A1FA955B}" type="slidenum">
              <a:rPr lang="en-US" smtClean="0"/>
              <a:pPr/>
              <a:t>‹#›</a:t>
            </a:fld>
            <a:endParaRPr lang="en-US"/>
          </a:p>
        </p:txBody>
      </p:sp>
    </p:spTree>
    <p:extLst>
      <p:ext uri="{BB962C8B-B14F-4D97-AF65-F5344CB8AC3E}">
        <p14:creationId xmlns:p14="http://schemas.microsoft.com/office/powerpoint/2010/main" val="61745038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Y">
    <p:bg>
      <p:bgPr>
        <a:solidFill>
          <a:schemeClr val="bg1"/>
        </a:solidFill>
        <a:effectLst/>
      </p:bgPr>
    </p:bg>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CBBBF5CD-C0E3-1745-BEF9-221EA9D3C64E}"/>
              </a:ext>
            </a:extLst>
          </p:cNvPr>
          <p:cNvSpPr>
            <a:spLocks noGrp="1"/>
          </p:cNvSpPr>
          <p:nvPr>
            <p:ph type="body" sz="quarter" idx="18" hasCustomPrompt="1"/>
          </p:nvPr>
        </p:nvSpPr>
        <p:spPr>
          <a:xfrm>
            <a:off x="465055" y="634427"/>
            <a:ext cx="8221745" cy="811132"/>
          </a:xfrm>
        </p:spPr>
        <p:txBody>
          <a:bodyPr anchor="t"/>
          <a:lstStyle>
            <a:lvl1pPr marL="0" indent="0">
              <a:lnSpc>
                <a:spcPts val="5400"/>
              </a:lnSpc>
              <a:spcBef>
                <a:spcPts val="0"/>
              </a:spcBef>
              <a:buNone/>
              <a:defRPr sz="4800" b="0" i="0" cap="none" baseline="0">
                <a:solidFill>
                  <a:schemeClr val="tx1"/>
                </a:solidFill>
                <a:latin typeface="Franklin Gothic Medium Cond" panose="020B0606030402020204" pitchFamily="34" charset="0"/>
                <a:cs typeface="Arial Narrow" panose="020B0604020202020204" pitchFamily="34" charset="0"/>
              </a:defRPr>
            </a:lvl1pPr>
          </a:lstStyle>
          <a:p>
            <a:pPr lvl="0"/>
            <a:r>
              <a:rPr lang="en-US"/>
              <a:t>Agenda or meeting title</a:t>
            </a:r>
          </a:p>
        </p:txBody>
      </p:sp>
      <p:sp>
        <p:nvSpPr>
          <p:cNvPr id="23" name="Text Placeholder 2">
            <a:extLst>
              <a:ext uri="{FF2B5EF4-FFF2-40B4-BE49-F238E27FC236}">
                <a16:creationId xmlns:a16="http://schemas.microsoft.com/office/drawing/2014/main" id="{B1C760E1-82FB-D341-BC0D-856EA536EAC3}"/>
              </a:ext>
            </a:extLst>
          </p:cNvPr>
          <p:cNvSpPr>
            <a:spLocks noGrp="1"/>
          </p:cNvSpPr>
          <p:nvPr>
            <p:ph type="body" sz="quarter" idx="16" hasCustomPrompt="1"/>
          </p:nvPr>
        </p:nvSpPr>
        <p:spPr>
          <a:xfrm>
            <a:off x="465054" y="284190"/>
            <a:ext cx="8221746" cy="192035"/>
          </a:xfrm>
        </p:spPr>
        <p:txBody>
          <a:bodyPr anchor="t"/>
          <a:lstStyle>
            <a:lvl1pPr marL="0" indent="0">
              <a:buNone/>
              <a:defRPr sz="1300" b="0" i="0" cap="none" spc="0" baseline="0">
                <a:solidFill>
                  <a:schemeClr val="tx1"/>
                </a:solidFill>
                <a:latin typeface="+mn-lt"/>
                <a:cs typeface="Arial" panose="020B0604020202020204" pitchFamily="34" charset="0"/>
              </a:defRPr>
            </a:lvl1pPr>
          </a:lstStyle>
          <a:p>
            <a:pPr lvl="0"/>
            <a:r>
              <a:rPr lang="en-US"/>
              <a:t>Meeting name</a:t>
            </a:r>
          </a:p>
        </p:txBody>
      </p:sp>
      <p:sp>
        <p:nvSpPr>
          <p:cNvPr id="3" name="Date Placeholder 2">
            <a:extLst>
              <a:ext uri="{FF2B5EF4-FFF2-40B4-BE49-F238E27FC236}">
                <a16:creationId xmlns:a16="http://schemas.microsoft.com/office/drawing/2014/main" id="{0827E359-FE30-5B41-A712-9DFBA0181D64}"/>
              </a:ext>
            </a:extLst>
          </p:cNvPr>
          <p:cNvSpPr>
            <a:spLocks noGrp="1"/>
          </p:cNvSpPr>
          <p:nvPr>
            <p:ph type="dt" sz="half" idx="33"/>
          </p:nvPr>
        </p:nvSpPr>
        <p:spPr/>
        <p:txBody>
          <a:bodyPr/>
          <a:lstStyle/>
          <a:p>
            <a:fld id="{93B25CEE-A3BD-2B4F-816B-25AF20FF7853}" type="datetime1">
              <a:rPr lang="en-US" smtClean="0"/>
              <a:t>2/25/2026</a:t>
            </a:fld>
            <a:endParaRPr lang="en-US"/>
          </a:p>
        </p:txBody>
      </p:sp>
      <p:sp>
        <p:nvSpPr>
          <p:cNvPr id="5" name="Footer Placeholder 4">
            <a:extLst>
              <a:ext uri="{FF2B5EF4-FFF2-40B4-BE49-F238E27FC236}">
                <a16:creationId xmlns:a16="http://schemas.microsoft.com/office/drawing/2014/main" id="{5FF1F730-F113-2845-8713-038E57D56960}"/>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D77673AD-4A77-EA4E-9D5E-30F9AAD51E0B}"/>
              </a:ext>
            </a:extLst>
          </p:cNvPr>
          <p:cNvSpPr>
            <a:spLocks noGrp="1"/>
          </p:cNvSpPr>
          <p:nvPr>
            <p:ph type="sldNum" sz="quarter" idx="35"/>
          </p:nvPr>
        </p:nvSpPr>
        <p:spPr/>
        <p:txBody>
          <a:bodyPr/>
          <a:lstStyle/>
          <a:p>
            <a:fld id="{21A34BF7-B327-4840-835F-4AB6A1FA955B}" type="slidenum">
              <a:rPr lang="en-US" smtClean="0"/>
              <a:pPr/>
              <a:t>‹#›</a:t>
            </a:fld>
            <a:endParaRPr lang="en-US"/>
          </a:p>
        </p:txBody>
      </p:sp>
      <p:sp>
        <p:nvSpPr>
          <p:cNvPr id="7" name="Text Placeholder 6">
            <a:extLst>
              <a:ext uri="{FF2B5EF4-FFF2-40B4-BE49-F238E27FC236}">
                <a16:creationId xmlns:a16="http://schemas.microsoft.com/office/drawing/2014/main" id="{C54B87DC-F292-89A8-FB26-B78A231F5900}"/>
              </a:ext>
            </a:extLst>
          </p:cNvPr>
          <p:cNvSpPr>
            <a:spLocks noGrp="1"/>
          </p:cNvSpPr>
          <p:nvPr>
            <p:ph type="body" sz="quarter" idx="36"/>
          </p:nvPr>
        </p:nvSpPr>
        <p:spPr>
          <a:xfrm>
            <a:off x="465138" y="1576388"/>
            <a:ext cx="8221662" cy="3090862"/>
          </a:xfrm>
        </p:spPr>
        <p:txBody>
          <a:bodyPr numCol="2" spcCol="457200"/>
          <a:lstStyle>
            <a:lvl1pPr>
              <a:lnSpc>
                <a:spcPct val="100000"/>
              </a:lnSpc>
              <a:defRPr sz="1600" b="0" i="0">
                <a:latin typeface="Franklin Gothic Medium Cond" panose="020B0606030402020204" pitchFamily="34" charset="0"/>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DAA444A-D720-AED5-D9F2-DC784C976C1D}"/>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17312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R">
    <p:bg>
      <p:bgPr>
        <a:solidFill>
          <a:schemeClr val="bg1"/>
        </a:solidFill>
        <a:effectLst/>
      </p:bgPr>
    </p:bg>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CBBBF5CD-C0E3-1745-BEF9-221EA9D3C64E}"/>
              </a:ext>
            </a:extLst>
          </p:cNvPr>
          <p:cNvSpPr>
            <a:spLocks noGrp="1"/>
          </p:cNvSpPr>
          <p:nvPr>
            <p:ph type="body" sz="quarter" idx="18" hasCustomPrompt="1"/>
          </p:nvPr>
        </p:nvSpPr>
        <p:spPr>
          <a:xfrm>
            <a:off x="465055" y="634427"/>
            <a:ext cx="8221745" cy="811132"/>
          </a:xfrm>
        </p:spPr>
        <p:txBody>
          <a:bodyPr anchor="t"/>
          <a:lstStyle>
            <a:lvl1pPr marL="0" indent="0">
              <a:lnSpc>
                <a:spcPts val="5400"/>
              </a:lnSpc>
              <a:spcBef>
                <a:spcPts val="0"/>
              </a:spcBef>
              <a:buNone/>
              <a:defRPr sz="4800" b="0" i="0" cap="none" baseline="0">
                <a:solidFill>
                  <a:schemeClr val="tx1"/>
                </a:solidFill>
                <a:latin typeface="Franklin Gothic Medium Cond" panose="020B0606030402020204" pitchFamily="34" charset="0"/>
                <a:cs typeface="Arial Narrow" panose="020B0604020202020204" pitchFamily="34" charset="0"/>
              </a:defRPr>
            </a:lvl1pPr>
          </a:lstStyle>
          <a:p>
            <a:pPr lvl="0"/>
            <a:r>
              <a:rPr lang="en-US"/>
              <a:t>Agenda or meeting title</a:t>
            </a:r>
          </a:p>
        </p:txBody>
      </p:sp>
      <p:sp>
        <p:nvSpPr>
          <p:cNvPr id="23" name="Text Placeholder 2">
            <a:extLst>
              <a:ext uri="{FF2B5EF4-FFF2-40B4-BE49-F238E27FC236}">
                <a16:creationId xmlns:a16="http://schemas.microsoft.com/office/drawing/2014/main" id="{B1C760E1-82FB-D341-BC0D-856EA536EAC3}"/>
              </a:ext>
            </a:extLst>
          </p:cNvPr>
          <p:cNvSpPr>
            <a:spLocks noGrp="1"/>
          </p:cNvSpPr>
          <p:nvPr>
            <p:ph type="body" sz="quarter" idx="16" hasCustomPrompt="1"/>
          </p:nvPr>
        </p:nvSpPr>
        <p:spPr>
          <a:xfrm>
            <a:off x="465054" y="284190"/>
            <a:ext cx="8221746" cy="192035"/>
          </a:xfrm>
        </p:spPr>
        <p:txBody>
          <a:bodyPr anchor="t"/>
          <a:lstStyle>
            <a:lvl1pPr marL="0" indent="0">
              <a:buNone/>
              <a:defRPr sz="1300" b="0" i="0" cap="none" spc="0" baseline="0">
                <a:solidFill>
                  <a:schemeClr val="tx1"/>
                </a:solidFill>
                <a:latin typeface="+mn-lt"/>
                <a:cs typeface="Arial" panose="020B0604020202020204" pitchFamily="34" charset="0"/>
              </a:defRPr>
            </a:lvl1pPr>
          </a:lstStyle>
          <a:p>
            <a:pPr lvl="0"/>
            <a:r>
              <a:rPr lang="en-US"/>
              <a:t>Meeting name</a:t>
            </a:r>
          </a:p>
        </p:txBody>
      </p:sp>
      <p:sp>
        <p:nvSpPr>
          <p:cNvPr id="3" name="Date Placeholder 2">
            <a:extLst>
              <a:ext uri="{FF2B5EF4-FFF2-40B4-BE49-F238E27FC236}">
                <a16:creationId xmlns:a16="http://schemas.microsoft.com/office/drawing/2014/main" id="{0827E359-FE30-5B41-A712-9DFBA0181D64}"/>
              </a:ext>
            </a:extLst>
          </p:cNvPr>
          <p:cNvSpPr>
            <a:spLocks noGrp="1"/>
          </p:cNvSpPr>
          <p:nvPr>
            <p:ph type="dt" sz="half" idx="33"/>
          </p:nvPr>
        </p:nvSpPr>
        <p:spPr/>
        <p:txBody>
          <a:bodyPr/>
          <a:lstStyle/>
          <a:p>
            <a:fld id="{93B25CEE-A3BD-2B4F-816B-25AF20FF7853}" type="datetime1">
              <a:rPr lang="en-US" smtClean="0"/>
              <a:t>2/25/2026</a:t>
            </a:fld>
            <a:endParaRPr lang="en-US"/>
          </a:p>
        </p:txBody>
      </p:sp>
      <p:sp>
        <p:nvSpPr>
          <p:cNvPr id="5" name="Footer Placeholder 4">
            <a:extLst>
              <a:ext uri="{FF2B5EF4-FFF2-40B4-BE49-F238E27FC236}">
                <a16:creationId xmlns:a16="http://schemas.microsoft.com/office/drawing/2014/main" id="{5FF1F730-F113-2845-8713-038E57D56960}"/>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D77673AD-4A77-EA4E-9D5E-30F9AAD51E0B}"/>
              </a:ext>
            </a:extLst>
          </p:cNvPr>
          <p:cNvSpPr>
            <a:spLocks noGrp="1"/>
          </p:cNvSpPr>
          <p:nvPr>
            <p:ph type="sldNum" sz="quarter" idx="35"/>
          </p:nvPr>
        </p:nvSpPr>
        <p:spPr/>
        <p:txBody>
          <a:bodyPr/>
          <a:lstStyle/>
          <a:p>
            <a:fld id="{21A34BF7-B327-4840-835F-4AB6A1FA955B}" type="slidenum">
              <a:rPr lang="en-US" smtClean="0"/>
              <a:pPr/>
              <a:t>‹#›</a:t>
            </a:fld>
            <a:endParaRPr lang="en-US"/>
          </a:p>
        </p:txBody>
      </p:sp>
      <p:sp>
        <p:nvSpPr>
          <p:cNvPr id="7" name="Text Placeholder 6">
            <a:extLst>
              <a:ext uri="{FF2B5EF4-FFF2-40B4-BE49-F238E27FC236}">
                <a16:creationId xmlns:a16="http://schemas.microsoft.com/office/drawing/2014/main" id="{C54B87DC-F292-89A8-FB26-B78A231F5900}"/>
              </a:ext>
            </a:extLst>
          </p:cNvPr>
          <p:cNvSpPr>
            <a:spLocks noGrp="1"/>
          </p:cNvSpPr>
          <p:nvPr>
            <p:ph type="body" sz="quarter" idx="36"/>
          </p:nvPr>
        </p:nvSpPr>
        <p:spPr>
          <a:xfrm>
            <a:off x="465138" y="1576388"/>
            <a:ext cx="8221662" cy="3090862"/>
          </a:xfrm>
        </p:spPr>
        <p:txBody>
          <a:bodyPr numCol="2" spcCol="457200"/>
          <a:lstStyle>
            <a:lvl1pPr>
              <a:lnSpc>
                <a:spcPct val="100000"/>
              </a:lnSpc>
              <a:defRPr sz="1600" b="0" i="0">
                <a:latin typeface="Franklin Gothic Medium Cond" panose="020B0606030402020204" pitchFamily="34" charset="0"/>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DAA444A-D720-AED5-D9F2-DC784C976C1D}"/>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47301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Bk">
    <p:bg>
      <p:bgPr>
        <a:solidFill>
          <a:schemeClr val="bg1"/>
        </a:solidFill>
        <a:effectLst/>
      </p:bgPr>
    </p:bg>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CBBBF5CD-C0E3-1745-BEF9-221EA9D3C64E}"/>
              </a:ext>
            </a:extLst>
          </p:cNvPr>
          <p:cNvSpPr>
            <a:spLocks noGrp="1"/>
          </p:cNvSpPr>
          <p:nvPr>
            <p:ph type="body" sz="quarter" idx="18" hasCustomPrompt="1"/>
          </p:nvPr>
        </p:nvSpPr>
        <p:spPr>
          <a:xfrm>
            <a:off x="465055" y="634427"/>
            <a:ext cx="8221745" cy="811132"/>
          </a:xfrm>
        </p:spPr>
        <p:txBody>
          <a:bodyPr anchor="t"/>
          <a:lstStyle>
            <a:lvl1pPr marL="0" indent="0">
              <a:lnSpc>
                <a:spcPts val="5400"/>
              </a:lnSpc>
              <a:spcBef>
                <a:spcPts val="0"/>
              </a:spcBef>
              <a:buNone/>
              <a:defRPr sz="4800" b="0" i="0" cap="none" baseline="0">
                <a:solidFill>
                  <a:schemeClr val="tx1"/>
                </a:solidFill>
                <a:latin typeface="Franklin Gothic Medium Cond" panose="020B0606030402020204" pitchFamily="34" charset="0"/>
                <a:cs typeface="Arial Narrow" panose="020B0604020202020204" pitchFamily="34" charset="0"/>
              </a:defRPr>
            </a:lvl1pPr>
          </a:lstStyle>
          <a:p>
            <a:pPr lvl="0"/>
            <a:r>
              <a:rPr lang="en-US"/>
              <a:t>Agenda or meeting title</a:t>
            </a:r>
          </a:p>
        </p:txBody>
      </p:sp>
      <p:sp>
        <p:nvSpPr>
          <p:cNvPr id="23" name="Text Placeholder 2">
            <a:extLst>
              <a:ext uri="{FF2B5EF4-FFF2-40B4-BE49-F238E27FC236}">
                <a16:creationId xmlns:a16="http://schemas.microsoft.com/office/drawing/2014/main" id="{B1C760E1-82FB-D341-BC0D-856EA536EAC3}"/>
              </a:ext>
            </a:extLst>
          </p:cNvPr>
          <p:cNvSpPr>
            <a:spLocks noGrp="1"/>
          </p:cNvSpPr>
          <p:nvPr>
            <p:ph type="body" sz="quarter" idx="16" hasCustomPrompt="1"/>
          </p:nvPr>
        </p:nvSpPr>
        <p:spPr>
          <a:xfrm>
            <a:off x="465054" y="284190"/>
            <a:ext cx="8221746" cy="192035"/>
          </a:xfrm>
        </p:spPr>
        <p:txBody>
          <a:bodyPr anchor="t"/>
          <a:lstStyle>
            <a:lvl1pPr marL="0" indent="0">
              <a:buNone/>
              <a:defRPr sz="1300" b="0" i="0" cap="none" spc="0" baseline="0">
                <a:solidFill>
                  <a:schemeClr val="tx1"/>
                </a:solidFill>
                <a:latin typeface="+mn-lt"/>
                <a:cs typeface="Arial" panose="020B0604020202020204" pitchFamily="34" charset="0"/>
              </a:defRPr>
            </a:lvl1pPr>
          </a:lstStyle>
          <a:p>
            <a:pPr lvl="0"/>
            <a:r>
              <a:rPr lang="en-US"/>
              <a:t>Meeting name</a:t>
            </a:r>
          </a:p>
        </p:txBody>
      </p:sp>
      <p:sp>
        <p:nvSpPr>
          <p:cNvPr id="3" name="Date Placeholder 2">
            <a:extLst>
              <a:ext uri="{FF2B5EF4-FFF2-40B4-BE49-F238E27FC236}">
                <a16:creationId xmlns:a16="http://schemas.microsoft.com/office/drawing/2014/main" id="{0827E359-FE30-5B41-A712-9DFBA0181D64}"/>
              </a:ext>
            </a:extLst>
          </p:cNvPr>
          <p:cNvSpPr>
            <a:spLocks noGrp="1"/>
          </p:cNvSpPr>
          <p:nvPr>
            <p:ph type="dt" sz="half" idx="33"/>
          </p:nvPr>
        </p:nvSpPr>
        <p:spPr/>
        <p:txBody>
          <a:bodyPr/>
          <a:lstStyle/>
          <a:p>
            <a:fld id="{93B25CEE-A3BD-2B4F-816B-25AF20FF7853}" type="datetime1">
              <a:rPr lang="en-US" smtClean="0"/>
              <a:t>2/25/2026</a:t>
            </a:fld>
            <a:endParaRPr lang="en-US"/>
          </a:p>
        </p:txBody>
      </p:sp>
      <p:sp>
        <p:nvSpPr>
          <p:cNvPr id="5" name="Footer Placeholder 4">
            <a:extLst>
              <a:ext uri="{FF2B5EF4-FFF2-40B4-BE49-F238E27FC236}">
                <a16:creationId xmlns:a16="http://schemas.microsoft.com/office/drawing/2014/main" id="{5FF1F730-F113-2845-8713-038E57D56960}"/>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D77673AD-4A77-EA4E-9D5E-30F9AAD51E0B}"/>
              </a:ext>
            </a:extLst>
          </p:cNvPr>
          <p:cNvSpPr>
            <a:spLocks noGrp="1"/>
          </p:cNvSpPr>
          <p:nvPr>
            <p:ph type="sldNum" sz="quarter" idx="35"/>
          </p:nvPr>
        </p:nvSpPr>
        <p:spPr/>
        <p:txBody>
          <a:bodyPr/>
          <a:lstStyle/>
          <a:p>
            <a:fld id="{21A34BF7-B327-4840-835F-4AB6A1FA955B}" type="slidenum">
              <a:rPr lang="en-US" smtClean="0"/>
              <a:pPr/>
              <a:t>‹#›</a:t>
            </a:fld>
            <a:endParaRPr lang="en-US"/>
          </a:p>
        </p:txBody>
      </p:sp>
      <p:sp>
        <p:nvSpPr>
          <p:cNvPr id="7" name="Text Placeholder 6">
            <a:extLst>
              <a:ext uri="{FF2B5EF4-FFF2-40B4-BE49-F238E27FC236}">
                <a16:creationId xmlns:a16="http://schemas.microsoft.com/office/drawing/2014/main" id="{C54B87DC-F292-89A8-FB26-B78A231F5900}"/>
              </a:ext>
            </a:extLst>
          </p:cNvPr>
          <p:cNvSpPr>
            <a:spLocks noGrp="1"/>
          </p:cNvSpPr>
          <p:nvPr>
            <p:ph type="body" sz="quarter" idx="36"/>
          </p:nvPr>
        </p:nvSpPr>
        <p:spPr>
          <a:xfrm>
            <a:off x="465138" y="1576388"/>
            <a:ext cx="8221662" cy="3090862"/>
          </a:xfrm>
        </p:spPr>
        <p:txBody>
          <a:bodyPr numCol="2" spcCol="457200"/>
          <a:lstStyle>
            <a:lvl1pPr>
              <a:lnSpc>
                <a:spcPct val="100000"/>
              </a:lnSpc>
              <a:defRPr sz="1600" b="0" i="0">
                <a:latin typeface="Franklin Gothic Medium Cond" panose="020B0606030402020204" pitchFamily="34" charset="0"/>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B35BE5D-2040-9CDC-C4A6-709AFD4E3868}"/>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EB4D09-BAA9-36E1-A61A-B0182B02ECF7}"/>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604662A7-3A39-0FC3-154E-01FF848B7C7A}"/>
              </a:ext>
            </a:extLst>
          </p:cNvPr>
          <p:cNvGrpSpPr/>
          <p:nvPr userDrawn="1"/>
        </p:nvGrpSpPr>
        <p:grpSpPr>
          <a:xfrm>
            <a:off x="6521116" y="4792541"/>
            <a:ext cx="732955" cy="274637"/>
            <a:chOff x="3524250" y="2177994"/>
            <a:chExt cx="2094737" cy="784894"/>
          </a:xfrm>
          <a:solidFill>
            <a:schemeClr val="tx1"/>
          </a:solidFill>
        </p:grpSpPr>
        <p:grpSp>
          <p:nvGrpSpPr>
            <p:cNvPr id="10" name="Graphic 11">
              <a:extLst>
                <a:ext uri="{FF2B5EF4-FFF2-40B4-BE49-F238E27FC236}">
                  <a16:creationId xmlns:a16="http://schemas.microsoft.com/office/drawing/2014/main" id="{16327309-CE20-8599-90EA-4BB812A5B789}"/>
                </a:ext>
              </a:extLst>
            </p:cNvPr>
            <p:cNvGrpSpPr/>
            <p:nvPr/>
          </p:nvGrpSpPr>
          <p:grpSpPr>
            <a:xfrm>
              <a:off x="3524250" y="2177994"/>
              <a:ext cx="2094737" cy="612330"/>
              <a:chOff x="3524250" y="2177994"/>
              <a:chExt cx="2094737" cy="612330"/>
            </a:xfrm>
            <a:grpFill/>
          </p:grpSpPr>
          <p:grpSp>
            <p:nvGrpSpPr>
              <p:cNvPr id="25" name="Graphic 11">
                <a:extLst>
                  <a:ext uri="{FF2B5EF4-FFF2-40B4-BE49-F238E27FC236}">
                    <a16:creationId xmlns:a16="http://schemas.microsoft.com/office/drawing/2014/main" id="{257B9891-5BA9-1A70-2C6A-E74B006C363A}"/>
                  </a:ext>
                </a:extLst>
              </p:cNvPr>
              <p:cNvGrpSpPr/>
              <p:nvPr/>
            </p:nvGrpSpPr>
            <p:grpSpPr>
              <a:xfrm>
                <a:off x="4044051" y="2177994"/>
                <a:ext cx="993621" cy="129124"/>
                <a:chOff x="4044051" y="2177994"/>
                <a:chExt cx="993621" cy="129124"/>
              </a:xfrm>
              <a:grpFill/>
            </p:grpSpPr>
            <p:grpSp>
              <p:nvGrpSpPr>
                <p:cNvPr id="37" name="Graphic 11">
                  <a:extLst>
                    <a:ext uri="{FF2B5EF4-FFF2-40B4-BE49-F238E27FC236}">
                      <a16:creationId xmlns:a16="http://schemas.microsoft.com/office/drawing/2014/main" id="{8A29C929-F971-8A78-75A1-721B1C42EE34}"/>
                    </a:ext>
                  </a:extLst>
                </p:cNvPr>
                <p:cNvGrpSpPr/>
                <p:nvPr/>
              </p:nvGrpSpPr>
              <p:grpSpPr>
                <a:xfrm>
                  <a:off x="4044051" y="2177994"/>
                  <a:ext cx="993621" cy="129124"/>
                  <a:chOff x="4044051" y="2177994"/>
                  <a:chExt cx="993621" cy="129124"/>
                </a:xfrm>
                <a:grpFill/>
              </p:grpSpPr>
              <p:sp>
                <p:nvSpPr>
                  <p:cNvPr id="39" name="Freeform 38">
                    <a:extLst>
                      <a:ext uri="{FF2B5EF4-FFF2-40B4-BE49-F238E27FC236}">
                        <a16:creationId xmlns:a16="http://schemas.microsoft.com/office/drawing/2014/main" id="{1D043560-8199-D996-8344-4028E56C0114}"/>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F2F348E-2206-2344-00A9-AF18CF215BC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1A92E5A-CB43-0694-A1F8-E979421A5D25}"/>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B324FF1-0342-78E1-CF83-C0657082D2D3}"/>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D38ED7-5361-9E08-9128-7B0A0AF869B7}"/>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733EC91-D5D1-BC31-7D16-1F8E80118BB9}"/>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1408067-3766-D7B8-1A3C-608D67143840}"/>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76AD52-C3C0-B29C-E613-5862FEC62D9E}"/>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5E8D14-9D46-34B1-DCE0-67AB70464A43}"/>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8" name="Freeform 37">
                  <a:extLst>
                    <a:ext uri="{FF2B5EF4-FFF2-40B4-BE49-F238E27FC236}">
                      <a16:creationId xmlns:a16="http://schemas.microsoft.com/office/drawing/2014/main" id="{49DDD477-A5BD-D0AF-C95A-E9C846156214}"/>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6" name="Graphic 11">
                <a:extLst>
                  <a:ext uri="{FF2B5EF4-FFF2-40B4-BE49-F238E27FC236}">
                    <a16:creationId xmlns:a16="http://schemas.microsoft.com/office/drawing/2014/main" id="{96F5C448-DD3C-2455-593F-67C9FBF96D78}"/>
                  </a:ext>
                </a:extLst>
              </p:cNvPr>
              <p:cNvGrpSpPr/>
              <p:nvPr/>
            </p:nvGrpSpPr>
            <p:grpSpPr>
              <a:xfrm>
                <a:off x="3524250" y="2379358"/>
                <a:ext cx="2094737" cy="410965"/>
                <a:chOff x="3524250" y="2379358"/>
                <a:chExt cx="2094737" cy="410965"/>
              </a:xfrm>
              <a:grpFill/>
            </p:grpSpPr>
            <p:grpSp>
              <p:nvGrpSpPr>
                <p:cNvPr id="27" name="Graphic 11">
                  <a:extLst>
                    <a:ext uri="{FF2B5EF4-FFF2-40B4-BE49-F238E27FC236}">
                      <a16:creationId xmlns:a16="http://schemas.microsoft.com/office/drawing/2014/main" id="{053BC371-696C-7ACB-21A0-2028C3370082}"/>
                    </a:ext>
                  </a:extLst>
                </p:cNvPr>
                <p:cNvGrpSpPr/>
                <p:nvPr/>
              </p:nvGrpSpPr>
              <p:grpSpPr>
                <a:xfrm>
                  <a:off x="3524250" y="2448357"/>
                  <a:ext cx="2042461" cy="282912"/>
                  <a:chOff x="3524250" y="2448357"/>
                  <a:chExt cx="2042461" cy="282912"/>
                </a:xfrm>
                <a:grpFill/>
              </p:grpSpPr>
              <p:grpSp>
                <p:nvGrpSpPr>
                  <p:cNvPr id="30" name="Graphic 11">
                    <a:extLst>
                      <a:ext uri="{FF2B5EF4-FFF2-40B4-BE49-F238E27FC236}">
                        <a16:creationId xmlns:a16="http://schemas.microsoft.com/office/drawing/2014/main" id="{D1F45612-6D14-97B0-4591-80D5333A1F7A}"/>
                      </a:ext>
                    </a:extLst>
                  </p:cNvPr>
                  <p:cNvGrpSpPr/>
                  <p:nvPr/>
                </p:nvGrpSpPr>
                <p:grpSpPr>
                  <a:xfrm>
                    <a:off x="5299329" y="2448357"/>
                    <a:ext cx="267382" cy="282912"/>
                    <a:chOff x="5299329" y="2448357"/>
                    <a:chExt cx="267382" cy="282912"/>
                  </a:xfrm>
                  <a:grpFill/>
                </p:grpSpPr>
                <p:sp>
                  <p:nvSpPr>
                    <p:cNvPr id="35" name="Freeform 34">
                      <a:extLst>
                        <a:ext uri="{FF2B5EF4-FFF2-40B4-BE49-F238E27FC236}">
                          <a16:creationId xmlns:a16="http://schemas.microsoft.com/office/drawing/2014/main" id="{5B233AF6-F4D4-438D-391F-B61712AF44B8}"/>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6A74AE8-BE44-EFB6-3CD1-0856BCA0BAE9}"/>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C4D738AC-7738-3AE2-D41E-0BDCEBB95786}"/>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7934863-0796-3FC9-9317-6451075D268B}"/>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455439E-168B-CDFE-D665-E4112AD8E3C4}"/>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6581310-ADC3-2C34-40D3-4F73E8B5704D}"/>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7D1F8D0-E7DE-2BC5-6BC7-B8F470765320}"/>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4F1CDEF-7197-6D78-FC4F-21CB0941A7DF}"/>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1" name="Graphic 11">
              <a:extLst>
                <a:ext uri="{FF2B5EF4-FFF2-40B4-BE49-F238E27FC236}">
                  <a16:creationId xmlns:a16="http://schemas.microsoft.com/office/drawing/2014/main" id="{8090DF3F-2177-E330-1F5A-25307CF93D11}"/>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16F556FE-4D1C-5411-D723-B10295620716}"/>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F35E609-E9C0-076E-9578-61844B805054}"/>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9BA4F87-BEA5-9A9A-F327-91A7D6754AD6}"/>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AF2ED48-6CB5-180E-8902-20967F03968E}"/>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FB519D-5C2A-9220-D18F-6B3B356E5423}"/>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F527E2-8B12-FC69-396B-91227504A0FB}"/>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C600825-FEDC-13C8-0F7A-543A280D0389}"/>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997B52-A535-55C5-4901-C227BBB5957E}"/>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F2B8D40-F9E3-7BA0-E99F-7DDD1F45DAA6}"/>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A07484-57D9-400A-9271-5EEDDB845279}"/>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1BF0282-D8AC-A38C-AAFA-C9C02306CE62}"/>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4798093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Y">
    <p:bg>
      <p:bgPr>
        <a:solidFill>
          <a:srgbClr val="FFF090"/>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F0D3B5D-AAEF-6E48-8244-7FE7F7E825CC}"/>
              </a:ext>
            </a:extLst>
          </p:cNvPr>
          <p:cNvSpPr>
            <a:spLocks noGrp="1"/>
          </p:cNvSpPr>
          <p:nvPr>
            <p:ph type="body" sz="quarter" idx="16" hasCustomPrompt="1"/>
          </p:nvPr>
        </p:nvSpPr>
        <p:spPr>
          <a:xfrm>
            <a:off x="465054" y="1725524"/>
            <a:ext cx="5609173" cy="192035"/>
          </a:xfrm>
        </p:spPr>
        <p:txBody>
          <a:bodyPr anchor="t"/>
          <a:lstStyle>
            <a:lvl1pPr marL="0" indent="0">
              <a:buNone/>
              <a:defRPr sz="1300" b="0" i="0" cap="none" spc="400" baseline="0">
                <a:solidFill>
                  <a:srgbClr val="ED1E2F"/>
                </a:solidFill>
                <a:latin typeface="+mn-lt"/>
                <a:cs typeface="Arial" panose="020B0604020202020204" pitchFamily="34" charset="0"/>
              </a:defRPr>
            </a:lvl1pPr>
          </a:lstStyle>
          <a:p>
            <a:pPr lvl="0"/>
            <a:r>
              <a:rPr lang="en-US"/>
              <a:t>Section subtitle</a:t>
            </a:r>
          </a:p>
        </p:txBody>
      </p:sp>
      <p:sp>
        <p:nvSpPr>
          <p:cNvPr id="3" name="Title 2">
            <a:extLst>
              <a:ext uri="{FF2B5EF4-FFF2-40B4-BE49-F238E27FC236}">
                <a16:creationId xmlns:a16="http://schemas.microsoft.com/office/drawing/2014/main" id="{890F1FE1-CB8B-A840-B413-3530B2144175}"/>
              </a:ext>
            </a:extLst>
          </p:cNvPr>
          <p:cNvSpPr>
            <a:spLocks noGrp="1"/>
          </p:cNvSpPr>
          <p:nvPr>
            <p:ph type="title"/>
          </p:nvPr>
        </p:nvSpPr>
        <p:spPr>
          <a:xfrm>
            <a:off x="457201" y="2571750"/>
            <a:ext cx="8004084" cy="1813049"/>
          </a:xfrm>
        </p:spPr>
        <p:txBody>
          <a:bodyPr anchor="t"/>
          <a:lstStyle>
            <a:lvl1pPr>
              <a:defRPr sz="4800">
                <a:solidFill>
                  <a:srgbClr val="ED1E2F"/>
                </a:solidFill>
              </a:defRPr>
            </a:lvl1pPr>
          </a:lstStyle>
          <a:p>
            <a:r>
              <a:rPr lang="en-US"/>
              <a:t>Click to edit Master title style</a:t>
            </a:r>
          </a:p>
        </p:txBody>
      </p:sp>
      <p:sp>
        <p:nvSpPr>
          <p:cNvPr id="4" name="Date Placeholder 3">
            <a:extLst>
              <a:ext uri="{FF2B5EF4-FFF2-40B4-BE49-F238E27FC236}">
                <a16:creationId xmlns:a16="http://schemas.microsoft.com/office/drawing/2014/main" id="{17FF1488-1140-8044-933F-078EDF33AAAB}"/>
              </a:ext>
            </a:extLst>
          </p:cNvPr>
          <p:cNvSpPr>
            <a:spLocks noGrp="1"/>
          </p:cNvSpPr>
          <p:nvPr>
            <p:ph type="dt" sz="half" idx="17"/>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06B7E21E-2B76-3444-8295-AA9825E9E411}"/>
              </a:ext>
            </a:extLst>
          </p:cNvPr>
          <p:cNvSpPr>
            <a:spLocks noGrp="1"/>
          </p:cNvSpPr>
          <p:nvPr>
            <p:ph type="ftr" sz="quarter" idx="18"/>
          </p:nvPr>
        </p:nvSpPr>
        <p:spPr/>
        <p:txBody>
          <a:bodyPr/>
          <a:lstStyle>
            <a:lvl1pPr>
              <a:defRPr>
                <a:solidFill>
                  <a:srgbClr val="ED1E2F"/>
                </a:solidFill>
              </a:defRPr>
            </a:lvl1pPr>
          </a:lstStyle>
          <a:p>
            <a:endParaRPr lang="en-US"/>
          </a:p>
        </p:txBody>
      </p:sp>
      <p:sp>
        <p:nvSpPr>
          <p:cNvPr id="6" name="Slide Number Placeholder 5">
            <a:extLst>
              <a:ext uri="{FF2B5EF4-FFF2-40B4-BE49-F238E27FC236}">
                <a16:creationId xmlns:a16="http://schemas.microsoft.com/office/drawing/2014/main" id="{9AA18E5D-2650-614B-9283-BE7D779B7D3F}"/>
              </a:ext>
            </a:extLst>
          </p:cNvPr>
          <p:cNvSpPr>
            <a:spLocks noGrp="1"/>
          </p:cNvSpPr>
          <p:nvPr>
            <p:ph type="sldNum" sz="quarter" idx="19"/>
          </p:nvPr>
        </p:nvSpPr>
        <p:spPr/>
        <p:txBody>
          <a:bodyPr/>
          <a:lstStyle>
            <a:lvl1pPr>
              <a:defRPr>
                <a:solidFill>
                  <a:srgbClr val="ED1E2F"/>
                </a:solidFill>
              </a:defRPr>
            </a:lvl1pPr>
          </a:lstStyle>
          <a:p>
            <a:fld id="{21A34BF7-B327-4840-835F-4AB6A1FA955B}" type="slidenum">
              <a:rPr lang="en-US" smtClean="0"/>
              <a:pPr/>
              <a:t>‹#›</a:t>
            </a:fld>
            <a:endParaRPr lang="en-US"/>
          </a:p>
        </p:txBody>
      </p:sp>
      <p:sp>
        <p:nvSpPr>
          <p:cNvPr id="2" name="Rectangle 1">
            <a:extLst>
              <a:ext uri="{FF2B5EF4-FFF2-40B4-BE49-F238E27FC236}">
                <a16:creationId xmlns:a16="http://schemas.microsoft.com/office/drawing/2014/main" id="{8C48C92E-790D-1D50-07DC-6048A6BC7500}"/>
              </a:ext>
            </a:extLst>
          </p:cNvPr>
          <p:cNvSpPr/>
          <p:nvPr userDrawn="1"/>
        </p:nvSpPr>
        <p:spPr>
          <a:xfrm>
            <a:off x="5929865" y="4676503"/>
            <a:ext cx="2540804" cy="466997"/>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aphic 11">
            <a:extLst>
              <a:ext uri="{FF2B5EF4-FFF2-40B4-BE49-F238E27FC236}">
                <a16:creationId xmlns:a16="http://schemas.microsoft.com/office/drawing/2014/main" id="{AACE8341-E490-AA86-2ED4-A2D8D91AD759}"/>
              </a:ext>
            </a:extLst>
          </p:cNvPr>
          <p:cNvGrpSpPr>
            <a:grpSpLocks noChangeAspect="1"/>
          </p:cNvGrpSpPr>
          <p:nvPr userDrawn="1"/>
        </p:nvGrpSpPr>
        <p:grpSpPr>
          <a:xfrm>
            <a:off x="7542353" y="286445"/>
            <a:ext cx="1298448" cy="486526"/>
            <a:chOff x="3524250" y="2177994"/>
            <a:chExt cx="2094737" cy="784894"/>
          </a:xfrm>
          <a:solidFill>
            <a:schemeClr val="accent1"/>
          </a:solidFill>
        </p:grpSpPr>
        <p:grpSp>
          <p:nvGrpSpPr>
            <p:cNvPr id="69" name="Graphic 11">
              <a:extLst>
                <a:ext uri="{FF2B5EF4-FFF2-40B4-BE49-F238E27FC236}">
                  <a16:creationId xmlns:a16="http://schemas.microsoft.com/office/drawing/2014/main" id="{D45DB0DB-37AF-C22C-59B7-2B1478859EEA}"/>
                </a:ext>
              </a:extLst>
            </p:cNvPr>
            <p:cNvGrpSpPr/>
            <p:nvPr/>
          </p:nvGrpSpPr>
          <p:grpSpPr>
            <a:xfrm>
              <a:off x="3524250" y="2177994"/>
              <a:ext cx="2094737" cy="612330"/>
              <a:chOff x="3524250" y="2177994"/>
              <a:chExt cx="2094737" cy="612330"/>
            </a:xfrm>
            <a:grpFill/>
          </p:grpSpPr>
          <p:grpSp>
            <p:nvGrpSpPr>
              <p:cNvPr id="82" name="Graphic 11">
                <a:extLst>
                  <a:ext uri="{FF2B5EF4-FFF2-40B4-BE49-F238E27FC236}">
                    <a16:creationId xmlns:a16="http://schemas.microsoft.com/office/drawing/2014/main" id="{16A323D9-2A1F-59E1-B862-BF1C08675342}"/>
                  </a:ext>
                </a:extLst>
              </p:cNvPr>
              <p:cNvGrpSpPr/>
              <p:nvPr/>
            </p:nvGrpSpPr>
            <p:grpSpPr>
              <a:xfrm>
                <a:off x="4044051" y="2177994"/>
                <a:ext cx="993621" cy="129124"/>
                <a:chOff x="4044051" y="2177994"/>
                <a:chExt cx="993621" cy="129124"/>
              </a:xfrm>
              <a:grpFill/>
            </p:grpSpPr>
            <p:grpSp>
              <p:nvGrpSpPr>
                <p:cNvPr id="94" name="Graphic 11">
                  <a:extLst>
                    <a:ext uri="{FF2B5EF4-FFF2-40B4-BE49-F238E27FC236}">
                      <a16:creationId xmlns:a16="http://schemas.microsoft.com/office/drawing/2014/main" id="{6A8BF04D-F328-E033-E789-64A902DA87B2}"/>
                    </a:ext>
                  </a:extLst>
                </p:cNvPr>
                <p:cNvGrpSpPr/>
                <p:nvPr/>
              </p:nvGrpSpPr>
              <p:grpSpPr>
                <a:xfrm>
                  <a:off x="4044051" y="2177994"/>
                  <a:ext cx="993621" cy="129124"/>
                  <a:chOff x="4044051" y="2177994"/>
                  <a:chExt cx="993621" cy="129124"/>
                </a:xfrm>
                <a:grpFill/>
              </p:grpSpPr>
              <p:sp>
                <p:nvSpPr>
                  <p:cNvPr id="96" name="Freeform 95">
                    <a:extLst>
                      <a:ext uri="{FF2B5EF4-FFF2-40B4-BE49-F238E27FC236}">
                        <a16:creationId xmlns:a16="http://schemas.microsoft.com/office/drawing/2014/main" id="{54006ACF-BBE0-F752-3B1D-21AB56D3952C}"/>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69B134B-2BA6-F8EC-E5F4-22318F3CAE7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59AF5F0-2B86-C6FB-82BD-2F1A3D5A36C2}"/>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F5FEA3C-BE72-A9BB-D9A6-5ACFC344E804}"/>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7CAAA10-E3B5-91B3-5D10-0B96DC4D3E34}"/>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6F6B8151-D57E-C02B-91B2-CB1A88CE3800}"/>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F4E7462-4E73-FF4A-35CD-DFF5FB890746}"/>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03AA90F0-697A-5E47-397F-7B51F7B98AE8}"/>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DD9EFFEB-84FA-08BA-7B22-3ADA3E972495}"/>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95" name="Freeform 94">
                  <a:extLst>
                    <a:ext uri="{FF2B5EF4-FFF2-40B4-BE49-F238E27FC236}">
                      <a16:creationId xmlns:a16="http://schemas.microsoft.com/office/drawing/2014/main" id="{46AB633D-F24C-C844-3B02-DA230A95A2D0}"/>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83" name="Graphic 11">
                <a:extLst>
                  <a:ext uri="{FF2B5EF4-FFF2-40B4-BE49-F238E27FC236}">
                    <a16:creationId xmlns:a16="http://schemas.microsoft.com/office/drawing/2014/main" id="{4F28DD4F-A3D6-8415-3DE0-1763085C1432}"/>
                  </a:ext>
                </a:extLst>
              </p:cNvPr>
              <p:cNvGrpSpPr/>
              <p:nvPr/>
            </p:nvGrpSpPr>
            <p:grpSpPr>
              <a:xfrm>
                <a:off x="3524250" y="2379358"/>
                <a:ext cx="2094737" cy="410965"/>
                <a:chOff x="3524250" y="2379358"/>
                <a:chExt cx="2094737" cy="410965"/>
              </a:xfrm>
              <a:grpFill/>
            </p:grpSpPr>
            <p:grpSp>
              <p:nvGrpSpPr>
                <p:cNvPr id="84" name="Graphic 11">
                  <a:extLst>
                    <a:ext uri="{FF2B5EF4-FFF2-40B4-BE49-F238E27FC236}">
                      <a16:creationId xmlns:a16="http://schemas.microsoft.com/office/drawing/2014/main" id="{5B74B0A0-53F6-FD7C-F3B5-3FF363480009}"/>
                    </a:ext>
                  </a:extLst>
                </p:cNvPr>
                <p:cNvGrpSpPr/>
                <p:nvPr/>
              </p:nvGrpSpPr>
              <p:grpSpPr>
                <a:xfrm>
                  <a:off x="3524250" y="2448357"/>
                  <a:ext cx="2042461" cy="282912"/>
                  <a:chOff x="3524250" y="2448357"/>
                  <a:chExt cx="2042461" cy="282912"/>
                </a:xfrm>
                <a:grpFill/>
              </p:grpSpPr>
              <p:grpSp>
                <p:nvGrpSpPr>
                  <p:cNvPr id="87" name="Graphic 11">
                    <a:extLst>
                      <a:ext uri="{FF2B5EF4-FFF2-40B4-BE49-F238E27FC236}">
                        <a16:creationId xmlns:a16="http://schemas.microsoft.com/office/drawing/2014/main" id="{2E631F53-DBD0-AC33-A344-3B72E83DA9C0}"/>
                      </a:ext>
                    </a:extLst>
                  </p:cNvPr>
                  <p:cNvGrpSpPr/>
                  <p:nvPr/>
                </p:nvGrpSpPr>
                <p:grpSpPr>
                  <a:xfrm>
                    <a:off x="5299329" y="2448357"/>
                    <a:ext cx="267382" cy="282912"/>
                    <a:chOff x="5299329" y="2448357"/>
                    <a:chExt cx="267382" cy="282912"/>
                  </a:xfrm>
                  <a:grpFill/>
                </p:grpSpPr>
                <p:sp>
                  <p:nvSpPr>
                    <p:cNvPr id="92" name="Freeform 91">
                      <a:extLst>
                        <a:ext uri="{FF2B5EF4-FFF2-40B4-BE49-F238E27FC236}">
                          <a16:creationId xmlns:a16="http://schemas.microsoft.com/office/drawing/2014/main" id="{321AF57B-8128-1723-0FB1-5DFEE9A95694}"/>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6AD3620-1F58-0EE4-87D0-B760D58CAEE1}"/>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88" name="Freeform 87">
                    <a:extLst>
                      <a:ext uri="{FF2B5EF4-FFF2-40B4-BE49-F238E27FC236}">
                        <a16:creationId xmlns:a16="http://schemas.microsoft.com/office/drawing/2014/main" id="{F8C6FF80-34EE-33D8-ED7A-79B16386677B}"/>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5DBCEBAB-D7BE-45EE-88DC-681864350A6E}"/>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E38F6C7A-C2A4-50F4-AC2E-FE36F1B183D1}"/>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7A60D9FC-8F24-DD1B-104F-7BC8D472B4F9}"/>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85" name="Freeform 84">
                  <a:extLst>
                    <a:ext uri="{FF2B5EF4-FFF2-40B4-BE49-F238E27FC236}">
                      <a16:creationId xmlns:a16="http://schemas.microsoft.com/office/drawing/2014/main" id="{BCD9E6B8-5B68-1805-2864-57F0DFBE8534}"/>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C8B1F78-AA29-5435-E282-4BD477A59DFF}"/>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70" name="Graphic 11">
              <a:extLst>
                <a:ext uri="{FF2B5EF4-FFF2-40B4-BE49-F238E27FC236}">
                  <a16:creationId xmlns:a16="http://schemas.microsoft.com/office/drawing/2014/main" id="{038EEB89-42CE-B064-329D-C9EE8C506E27}"/>
                </a:ext>
              </a:extLst>
            </p:cNvPr>
            <p:cNvGrpSpPr/>
            <p:nvPr/>
          </p:nvGrpSpPr>
          <p:grpSpPr>
            <a:xfrm>
              <a:off x="4149375" y="2872764"/>
              <a:ext cx="782573" cy="90124"/>
              <a:chOff x="4149375" y="2872764"/>
              <a:chExt cx="782573" cy="90124"/>
            </a:xfrm>
            <a:grpFill/>
          </p:grpSpPr>
          <p:sp>
            <p:nvSpPr>
              <p:cNvPr id="71" name="Freeform 70">
                <a:extLst>
                  <a:ext uri="{FF2B5EF4-FFF2-40B4-BE49-F238E27FC236}">
                    <a16:creationId xmlns:a16="http://schemas.microsoft.com/office/drawing/2014/main" id="{BC1C33DF-8415-3201-1AAA-8192183EA1F1}"/>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57A573B-8E8B-1D29-BFD6-CAECC40D4010}"/>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D20881C-D6B7-23BA-6E24-9DB091B48244}"/>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8948B2E8-8733-785B-D231-4D7D762E2980}"/>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B897398-DAF5-21E7-6AE9-B18486456B3E}"/>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497BE7A-FEE5-81F8-9758-3F8D0D83D53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2FD04FA-4A23-8483-551D-66C9EBF3457A}"/>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1EB7FB0-B1DD-D068-B174-34C836D1664E}"/>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21C618B-5912-9DD4-7040-27338A4BD051}"/>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02F2B40-AC5D-D535-D2AB-939E5CF28C2D}"/>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18FC92E-DE90-9445-9F3F-82761B03BA66}"/>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150106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tart R">
    <p:bg>
      <p:bgPr>
        <a:solidFill>
          <a:srgbClr val="ED1E2F"/>
        </a:solidFill>
        <a:effectLst/>
      </p:bgPr>
    </p:bg>
    <p:spTree>
      <p:nvGrpSpPr>
        <p:cNvPr id="1" name=""/>
        <p:cNvGrpSpPr/>
        <p:nvPr/>
      </p:nvGrpSpPr>
      <p:grpSpPr>
        <a:xfrm>
          <a:off x="0" y="0"/>
          <a:ext cx="0" cy="0"/>
          <a:chOff x="0" y="0"/>
          <a:chExt cx="0" cy="0"/>
        </a:xfrm>
      </p:grpSpPr>
      <p:sp>
        <p:nvSpPr>
          <p:cNvPr id="8" name="Picture Placeholder 17">
            <a:extLst>
              <a:ext uri="{FF2B5EF4-FFF2-40B4-BE49-F238E27FC236}">
                <a16:creationId xmlns:a16="http://schemas.microsoft.com/office/drawing/2014/main" id="{55BE456E-3BC8-5D4D-A71B-716E86774761}"/>
              </a:ext>
            </a:extLst>
          </p:cNvPr>
          <p:cNvSpPr txBox="1">
            <a:spLocks noChangeAspect="1"/>
          </p:cNvSpPr>
          <p:nvPr userDrawn="1"/>
        </p:nvSpPr>
        <p:spPr>
          <a:xfrm>
            <a:off x="954491" y="1914098"/>
            <a:ext cx="1224001" cy="1322980"/>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38373A"/>
              </a:solidFill>
              <a:effectLst/>
              <a:uLnTx/>
              <a:uFillTx/>
              <a:latin typeface="Franklin Gothic Book" panose="020B0503020102020204" pitchFamily="34" charset="0"/>
            </a:endParaRPr>
          </a:p>
        </p:txBody>
      </p:sp>
      <p:sp>
        <p:nvSpPr>
          <p:cNvPr id="6" name="Rectangle 5">
            <a:extLst>
              <a:ext uri="{FF2B5EF4-FFF2-40B4-BE49-F238E27FC236}">
                <a16:creationId xmlns:a16="http://schemas.microsoft.com/office/drawing/2014/main" id="{F6D90BFB-EFBE-484A-B377-2862E097423B}"/>
              </a:ext>
            </a:extLst>
          </p:cNvPr>
          <p:cNvSpPr/>
          <p:nvPr userDrawn="1"/>
        </p:nvSpPr>
        <p:spPr>
          <a:xfrm>
            <a:off x="6087533" y="4521200"/>
            <a:ext cx="3056467" cy="6223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aphic 11">
            <a:extLst>
              <a:ext uri="{FF2B5EF4-FFF2-40B4-BE49-F238E27FC236}">
                <a16:creationId xmlns:a16="http://schemas.microsoft.com/office/drawing/2014/main" id="{31039065-77C0-1ED5-3381-1EEB062D3DB8}"/>
              </a:ext>
            </a:extLst>
          </p:cNvPr>
          <p:cNvGrpSpPr/>
          <p:nvPr userDrawn="1"/>
        </p:nvGrpSpPr>
        <p:grpSpPr>
          <a:xfrm>
            <a:off x="1907077" y="1756221"/>
            <a:ext cx="5518131" cy="2067634"/>
            <a:chOff x="3524250" y="2177994"/>
            <a:chExt cx="2094737" cy="784894"/>
          </a:xfrm>
          <a:solidFill>
            <a:schemeClr val="bg1"/>
          </a:solidFill>
        </p:grpSpPr>
        <p:grpSp>
          <p:nvGrpSpPr>
            <p:cNvPr id="43" name="Graphic 11">
              <a:extLst>
                <a:ext uri="{FF2B5EF4-FFF2-40B4-BE49-F238E27FC236}">
                  <a16:creationId xmlns:a16="http://schemas.microsoft.com/office/drawing/2014/main" id="{B8CAF7EB-4AFD-CAC1-4199-3E35BD44BA33}"/>
                </a:ext>
              </a:extLst>
            </p:cNvPr>
            <p:cNvGrpSpPr/>
            <p:nvPr/>
          </p:nvGrpSpPr>
          <p:grpSpPr>
            <a:xfrm>
              <a:off x="3524250" y="2177994"/>
              <a:ext cx="2094737" cy="612330"/>
              <a:chOff x="3524250" y="2177994"/>
              <a:chExt cx="2094737" cy="612330"/>
            </a:xfrm>
            <a:grpFill/>
          </p:grpSpPr>
          <p:grpSp>
            <p:nvGrpSpPr>
              <p:cNvPr id="56" name="Graphic 11">
                <a:extLst>
                  <a:ext uri="{FF2B5EF4-FFF2-40B4-BE49-F238E27FC236}">
                    <a16:creationId xmlns:a16="http://schemas.microsoft.com/office/drawing/2014/main" id="{74D3F6B0-4CA6-1512-CB9A-4CE1169D1BDE}"/>
                  </a:ext>
                </a:extLst>
              </p:cNvPr>
              <p:cNvGrpSpPr/>
              <p:nvPr/>
            </p:nvGrpSpPr>
            <p:grpSpPr>
              <a:xfrm>
                <a:off x="4044051" y="2177994"/>
                <a:ext cx="993621" cy="129124"/>
                <a:chOff x="4044051" y="2177994"/>
                <a:chExt cx="993621" cy="129124"/>
              </a:xfrm>
              <a:grpFill/>
            </p:grpSpPr>
            <p:grpSp>
              <p:nvGrpSpPr>
                <p:cNvPr id="68" name="Graphic 11">
                  <a:extLst>
                    <a:ext uri="{FF2B5EF4-FFF2-40B4-BE49-F238E27FC236}">
                      <a16:creationId xmlns:a16="http://schemas.microsoft.com/office/drawing/2014/main" id="{7C2A8C68-B7A3-19DF-1A1E-91E3D1E11093}"/>
                    </a:ext>
                  </a:extLst>
                </p:cNvPr>
                <p:cNvGrpSpPr/>
                <p:nvPr/>
              </p:nvGrpSpPr>
              <p:grpSpPr>
                <a:xfrm>
                  <a:off x="4044051" y="2177994"/>
                  <a:ext cx="993621" cy="129124"/>
                  <a:chOff x="4044051" y="2177994"/>
                  <a:chExt cx="993621" cy="129124"/>
                </a:xfrm>
                <a:grpFill/>
              </p:grpSpPr>
              <p:sp>
                <p:nvSpPr>
                  <p:cNvPr id="70" name="Freeform 69">
                    <a:extLst>
                      <a:ext uri="{FF2B5EF4-FFF2-40B4-BE49-F238E27FC236}">
                        <a16:creationId xmlns:a16="http://schemas.microsoft.com/office/drawing/2014/main" id="{7CDE9E57-0055-604F-1937-FB9BE93A7A3D}"/>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79F9AAE-0026-BF0D-C4D4-872F1FA136EE}"/>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040D259-CC95-9EE0-5926-3B85937AD638}"/>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7F12A29-5C28-C4E7-3926-1863F6A087B3}"/>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88A01EE-B9DC-7B9E-6296-64198B02D727}"/>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779D0AC-8A00-4EC9-73B3-8B50E4B4AB65}"/>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EA61383E-9062-A508-651B-256174DCABA4}"/>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C4781ED8-5C26-F1BD-4D99-499D8D86B7BF}"/>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1BB08BF-4891-11F1-01AD-28C6E347B916}"/>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69" name="Freeform 68">
                  <a:extLst>
                    <a:ext uri="{FF2B5EF4-FFF2-40B4-BE49-F238E27FC236}">
                      <a16:creationId xmlns:a16="http://schemas.microsoft.com/office/drawing/2014/main" id="{4132100A-91F7-A92D-7561-2CE55E3FAEE1}"/>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57" name="Graphic 11">
                <a:extLst>
                  <a:ext uri="{FF2B5EF4-FFF2-40B4-BE49-F238E27FC236}">
                    <a16:creationId xmlns:a16="http://schemas.microsoft.com/office/drawing/2014/main" id="{8F6224C2-CF9C-4912-A4D3-6F1E089D29F9}"/>
                  </a:ext>
                </a:extLst>
              </p:cNvPr>
              <p:cNvGrpSpPr/>
              <p:nvPr/>
            </p:nvGrpSpPr>
            <p:grpSpPr>
              <a:xfrm>
                <a:off x="3524250" y="2379358"/>
                <a:ext cx="2094737" cy="410965"/>
                <a:chOff x="3524250" y="2379358"/>
                <a:chExt cx="2094737" cy="410965"/>
              </a:xfrm>
              <a:grpFill/>
            </p:grpSpPr>
            <p:grpSp>
              <p:nvGrpSpPr>
                <p:cNvPr id="58" name="Graphic 11">
                  <a:extLst>
                    <a:ext uri="{FF2B5EF4-FFF2-40B4-BE49-F238E27FC236}">
                      <a16:creationId xmlns:a16="http://schemas.microsoft.com/office/drawing/2014/main" id="{665984DA-8CC1-DB09-1FC6-B10B7D4587EE}"/>
                    </a:ext>
                  </a:extLst>
                </p:cNvPr>
                <p:cNvGrpSpPr/>
                <p:nvPr/>
              </p:nvGrpSpPr>
              <p:grpSpPr>
                <a:xfrm>
                  <a:off x="3524250" y="2448357"/>
                  <a:ext cx="2042461" cy="282912"/>
                  <a:chOff x="3524250" y="2448357"/>
                  <a:chExt cx="2042461" cy="282912"/>
                </a:xfrm>
                <a:grpFill/>
              </p:grpSpPr>
              <p:grpSp>
                <p:nvGrpSpPr>
                  <p:cNvPr id="61" name="Graphic 11">
                    <a:extLst>
                      <a:ext uri="{FF2B5EF4-FFF2-40B4-BE49-F238E27FC236}">
                        <a16:creationId xmlns:a16="http://schemas.microsoft.com/office/drawing/2014/main" id="{E1B717E6-75EA-D5A9-5457-6E45BAF0408B}"/>
                      </a:ext>
                    </a:extLst>
                  </p:cNvPr>
                  <p:cNvGrpSpPr/>
                  <p:nvPr/>
                </p:nvGrpSpPr>
                <p:grpSpPr>
                  <a:xfrm>
                    <a:off x="5299329" y="2448357"/>
                    <a:ext cx="267382" cy="282912"/>
                    <a:chOff x="5299329" y="2448357"/>
                    <a:chExt cx="267382" cy="282912"/>
                  </a:xfrm>
                  <a:grpFill/>
                </p:grpSpPr>
                <p:sp>
                  <p:nvSpPr>
                    <p:cNvPr id="66" name="Freeform 65">
                      <a:extLst>
                        <a:ext uri="{FF2B5EF4-FFF2-40B4-BE49-F238E27FC236}">
                          <a16:creationId xmlns:a16="http://schemas.microsoft.com/office/drawing/2014/main" id="{CB981387-73F5-85B3-1308-57183955A6CF}"/>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3A7926B-20BD-5A45-2C9A-DD8F798A38D7}"/>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939E3F08-6FAA-B5AE-8A32-038EED16F875}"/>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A5D4D4-F540-22A0-4553-02ABDE1B906D}"/>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05A4ED2-5C7C-D54F-7AC7-024E55F0B625}"/>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80E00AE-04BF-C3A2-D00F-B5CD7113ACC7}"/>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59" name="Freeform 58">
                  <a:extLst>
                    <a:ext uri="{FF2B5EF4-FFF2-40B4-BE49-F238E27FC236}">
                      <a16:creationId xmlns:a16="http://schemas.microsoft.com/office/drawing/2014/main" id="{CD4BEF5D-F6BF-43A6-5DE7-849F13D58721}"/>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C57AA9-3F1C-446C-043D-93ECA96D0539}"/>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4" name="Graphic 11">
              <a:extLst>
                <a:ext uri="{FF2B5EF4-FFF2-40B4-BE49-F238E27FC236}">
                  <a16:creationId xmlns:a16="http://schemas.microsoft.com/office/drawing/2014/main" id="{31534354-F5FB-774B-6113-500419B62927}"/>
                </a:ext>
              </a:extLst>
            </p:cNvPr>
            <p:cNvGrpSpPr/>
            <p:nvPr/>
          </p:nvGrpSpPr>
          <p:grpSpPr>
            <a:xfrm>
              <a:off x="4149375" y="2872764"/>
              <a:ext cx="782573" cy="90124"/>
              <a:chOff x="4149375" y="2872764"/>
              <a:chExt cx="782573" cy="90124"/>
            </a:xfrm>
            <a:grpFill/>
          </p:grpSpPr>
          <p:sp>
            <p:nvSpPr>
              <p:cNvPr id="45" name="Freeform 44">
                <a:extLst>
                  <a:ext uri="{FF2B5EF4-FFF2-40B4-BE49-F238E27FC236}">
                    <a16:creationId xmlns:a16="http://schemas.microsoft.com/office/drawing/2014/main" id="{D435ADC6-1E69-758F-883B-5BA3D6133182}"/>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0233C78-7AA0-0CBA-0F86-4C8A1D6BA21D}"/>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86DE588-9851-7FB8-DAD4-85FAF0DA2687}"/>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55C1654-8378-257E-78CC-549A4C2F86CD}"/>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CB24041-2B87-3FF7-E7ED-41A8009F901A}"/>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57F5A2-9AF8-0739-1518-3DAA88AE451D}"/>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C2D3C5-FCA3-4F92-71A3-035FA1682D71}"/>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07739-DA8F-CA47-E3EE-2A82E68901F6}"/>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012EA5-7562-C4A3-BE89-A6BDFE14FF51}"/>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AA538D2-57B4-36F4-8972-4FE0B740A26E}"/>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2D44459-09EE-A634-C0BC-282DC5A95E4D}"/>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8250513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B551F02E-2B32-2B42-887B-E03036FC57B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17" name="Content Placeholder 4">
            <a:extLst>
              <a:ext uri="{FF2B5EF4-FFF2-40B4-BE49-F238E27FC236}">
                <a16:creationId xmlns:a16="http://schemas.microsoft.com/office/drawing/2014/main" id="{5D1CB52D-451A-CE28-C251-9123D5BA5F06}"/>
              </a:ext>
            </a:extLst>
          </p:cNvPr>
          <p:cNvSpPr>
            <a:spLocks noGrp="1"/>
          </p:cNvSpPr>
          <p:nvPr>
            <p:ph sz="quarter" idx="19"/>
          </p:nvPr>
        </p:nvSpPr>
        <p:spPr>
          <a:xfrm>
            <a:off x="457198" y="1085850"/>
            <a:ext cx="8229599" cy="3502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58A35130-1069-0919-04D5-463C472618AC}"/>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0BB9C715-68C5-2692-7636-61EFE4E807B4}"/>
              </a:ext>
            </a:extLst>
          </p:cNvPr>
          <p:cNvGrpSpPr>
            <a:grpSpLocks noChangeAspect="1"/>
          </p:cNvGrpSpPr>
          <p:nvPr userDrawn="1"/>
        </p:nvGrpSpPr>
        <p:grpSpPr>
          <a:xfrm>
            <a:off x="8008059" y="62478"/>
            <a:ext cx="1017554" cy="381276"/>
            <a:chOff x="3524250" y="2177994"/>
            <a:chExt cx="2094737" cy="784894"/>
          </a:xfrm>
          <a:solidFill>
            <a:schemeClr val="accent1"/>
          </a:solidFill>
        </p:grpSpPr>
        <p:grpSp>
          <p:nvGrpSpPr>
            <p:cNvPr id="5" name="Graphic 11">
              <a:extLst>
                <a:ext uri="{FF2B5EF4-FFF2-40B4-BE49-F238E27FC236}">
                  <a16:creationId xmlns:a16="http://schemas.microsoft.com/office/drawing/2014/main" id="{88DF07D8-FFA0-55B8-51A9-31FEEA7D9F2C}"/>
                </a:ext>
              </a:extLst>
            </p:cNvPr>
            <p:cNvGrpSpPr/>
            <p:nvPr/>
          </p:nvGrpSpPr>
          <p:grpSpPr>
            <a:xfrm>
              <a:off x="3524250" y="2177994"/>
              <a:ext cx="2094737" cy="612330"/>
              <a:chOff x="3524250" y="2177994"/>
              <a:chExt cx="2094737" cy="612330"/>
            </a:xfrm>
            <a:grpFill/>
          </p:grpSpPr>
          <p:grpSp>
            <p:nvGrpSpPr>
              <p:cNvPr id="19" name="Graphic 11">
                <a:extLst>
                  <a:ext uri="{FF2B5EF4-FFF2-40B4-BE49-F238E27FC236}">
                    <a16:creationId xmlns:a16="http://schemas.microsoft.com/office/drawing/2014/main" id="{AEA0DA2D-F3A1-1BE3-BA9F-41E391DDD92E}"/>
                  </a:ext>
                </a:extLst>
              </p:cNvPr>
              <p:cNvGrpSpPr/>
              <p:nvPr/>
            </p:nvGrpSpPr>
            <p:grpSpPr>
              <a:xfrm>
                <a:off x="4044051" y="2177994"/>
                <a:ext cx="993621" cy="129124"/>
                <a:chOff x="4044051" y="2177994"/>
                <a:chExt cx="993621" cy="129124"/>
              </a:xfrm>
              <a:grpFill/>
            </p:grpSpPr>
            <p:grpSp>
              <p:nvGrpSpPr>
                <p:cNvPr id="31" name="Graphic 11">
                  <a:extLst>
                    <a:ext uri="{FF2B5EF4-FFF2-40B4-BE49-F238E27FC236}">
                      <a16:creationId xmlns:a16="http://schemas.microsoft.com/office/drawing/2014/main" id="{60BAE1AE-ED4F-EA44-1B58-B4A1A86E406B}"/>
                    </a:ext>
                  </a:extLst>
                </p:cNvPr>
                <p:cNvGrpSpPr/>
                <p:nvPr/>
              </p:nvGrpSpPr>
              <p:grpSpPr>
                <a:xfrm>
                  <a:off x="4044051" y="2177994"/>
                  <a:ext cx="993621" cy="129124"/>
                  <a:chOff x="4044051" y="2177994"/>
                  <a:chExt cx="993621" cy="129124"/>
                </a:xfrm>
                <a:grpFill/>
              </p:grpSpPr>
              <p:sp>
                <p:nvSpPr>
                  <p:cNvPr id="33" name="Freeform 90">
                    <a:extLst>
                      <a:ext uri="{FF2B5EF4-FFF2-40B4-BE49-F238E27FC236}">
                        <a16:creationId xmlns:a16="http://schemas.microsoft.com/office/drawing/2014/main" id="{A46D5BAE-372A-79C0-6BEC-49C9CBF70182}"/>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4" name="Freeform 91">
                    <a:extLst>
                      <a:ext uri="{FF2B5EF4-FFF2-40B4-BE49-F238E27FC236}">
                        <a16:creationId xmlns:a16="http://schemas.microsoft.com/office/drawing/2014/main" id="{CABCBABE-0B80-6618-255D-2F7B533B863E}"/>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5" name="Freeform 92">
                    <a:extLst>
                      <a:ext uri="{FF2B5EF4-FFF2-40B4-BE49-F238E27FC236}">
                        <a16:creationId xmlns:a16="http://schemas.microsoft.com/office/drawing/2014/main" id="{CDD44177-E724-1C2E-F8B1-CFEF1E989F6D}"/>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6" name="Freeform 93">
                    <a:extLst>
                      <a:ext uri="{FF2B5EF4-FFF2-40B4-BE49-F238E27FC236}">
                        <a16:creationId xmlns:a16="http://schemas.microsoft.com/office/drawing/2014/main" id="{84A53091-0A75-1CEC-CE6D-D628CBD49C6B}"/>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7" name="Freeform 94">
                    <a:extLst>
                      <a:ext uri="{FF2B5EF4-FFF2-40B4-BE49-F238E27FC236}">
                        <a16:creationId xmlns:a16="http://schemas.microsoft.com/office/drawing/2014/main" id="{145B4387-89BD-84FD-D221-E7419E9D41F0}"/>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38" name="Freeform 95">
                    <a:extLst>
                      <a:ext uri="{FF2B5EF4-FFF2-40B4-BE49-F238E27FC236}">
                        <a16:creationId xmlns:a16="http://schemas.microsoft.com/office/drawing/2014/main" id="{77E5AF37-B591-24FD-FF09-4E0941FC1AFA}"/>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39" name="Freeform 96">
                    <a:extLst>
                      <a:ext uri="{FF2B5EF4-FFF2-40B4-BE49-F238E27FC236}">
                        <a16:creationId xmlns:a16="http://schemas.microsoft.com/office/drawing/2014/main" id="{68FC3F75-E717-E664-5DE5-6726BF2F831B}"/>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0" name="Freeform 97">
                    <a:extLst>
                      <a:ext uri="{FF2B5EF4-FFF2-40B4-BE49-F238E27FC236}">
                        <a16:creationId xmlns:a16="http://schemas.microsoft.com/office/drawing/2014/main" id="{C13CACBD-B3F8-C285-B63F-852A38AD5459}"/>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1" name="Freeform 98">
                    <a:extLst>
                      <a:ext uri="{FF2B5EF4-FFF2-40B4-BE49-F238E27FC236}">
                        <a16:creationId xmlns:a16="http://schemas.microsoft.com/office/drawing/2014/main" id="{65E4ED40-A9BE-4CF8-3893-3A17BEFC3608}"/>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2" name="Freeform 89">
                  <a:extLst>
                    <a:ext uri="{FF2B5EF4-FFF2-40B4-BE49-F238E27FC236}">
                      <a16:creationId xmlns:a16="http://schemas.microsoft.com/office/drawing/2014/main" id="{3180AFB9-AFFF-FB62-EF72-ADC068621460}"/>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0" name="Graphic 11">
                <a:extLst>
                  <a:ext uri="{FF2B5EF4-FFF2-40B4-BE49-F238E27FC236}">
                    <a16:creationId xmlns:a16="http://schemas.microsoft.com/office/drawing/2014/main" id="{E251BB2E-99A3-A751-2B5A-00BE6AE4D2DE}"/>
                  </a:ext>
                </a:extLst>
              </p:cNvPr>
              <p:cNvGrpSpPr/>
              <p:nvPr/>
            </p:nvGrpSpPr>
            <p:grpSpPr>
              <a:xfrm>
                <a:off x="3524250" y="2379358"/>
                <a:ext cx="2094737" cy="410965"/>
                <a:chOff x="3524250" y="2379358"/>
                <a:chExt cx="2094737" cy="410965"/>
              </a:xfrm>
              <a:grpFill/>
            </p:grpSpPr>
            <p:grpSp>
              <p:nvGrpSpPr>
                <p:cNvPr id="21" name="Graphic 11">
                  <a:extLst>
                    <a:ext uri="{FF2B5EF4-FFF2-40B4-BE49-F238E27FC236}">
                      <a16:creationId xmlns:a16="http://schemas.microsoft.com/office/drawing/2014/main" id="{1BEBCF4A-E6F8-C3DD-2C88-B97D6FC44CE8}"/>
                    </a:ext>
                  </a:extLst>
                </p:cNvPr>
                <p:cNvGrpSpPr/>
                <p:nvPr/>
              </p:nvGrpSpPr>
              <p:grpSpPr>
                <a:xfrm>
                  <a:off x="3524250" y="2448357"/>
                  <a:ext cx="2042461" cy="282912"/>
                  <a:chOff x="3524250" y="2448357"/>
                  <a:chExt cx="2042461" cy="282912"/>
                </a:xfrm>
                <a:grpFill/>
              </p:grpSpPr>
              <p:grpSp>
                <p:nvGrpSpPr>
                  <p:cNvPr id="24" name="Graphic 11">
                    <a:extLst>
                      <a:ext uri="{FF2B5EF4-FFF2-40B4-BE49-F238E27FC236}">
                        <a16:creationId xmlns:a16="http://schemas.microsoft.com/office/drawing/2014/main" id="{3ABEF605-16E1-6518-27DD-721638491192}"/>
                      </a:ext>
                    </a:extLst>
                  </p:cNvPr>
                  <p:cNvGrpSpPr/>
                  <p:nvPr/>
                </p:nvGrpSpPr>
                <p:grpSpPr>
                  <a:xfrm>
                    <a:off x="5299329" y="2448357"/>
                    <a:ext cx="267382" cy="282912"/>
                    <a:chOff x="5299329" y="2448357"/>
                    <a:chExt cx="267382" cy="282912"/>
                  </a:xfrm>
                  <a:grpFill/>
                </p:grpSpPr>
                <p:sp>
                  <p:nvSpPr>
                    <p:cNvPr id="29" name="Freeform 86">
                      <a:extLst>
                        <a:ext uri="{FF2B5EF4-FFF2-40B4-BE49-F238E27FC236}">
                          <a16:creationId xmlns:a16="http://schemas.microsoft.com/office/drawing/2014/main" id="{617F6BEB-6D2E-CEC7-CDB0-2D16C4C7D120}"/>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0" name="Freeform 87">
                      <a:extLst>
                        <a:ext uri="{FF2B5EF4-FFF2-40B4-BE49-F238E27FC236}">
                          <a16:creationId xmlns:a16="http://schemas.microsoft.com/office/drawing/2014/main" id="{A83A6CBF-B304-56C0-9A56-6FD91A664715}"/>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5" name="Freeform 82">
                    <a:extLst>
                      <a:ext uri="{FF2B5EF4-FFF2-40B4-BE49-F238E27FC236}">
                        <a16:creationId xmlns:a16="http://schemas.microsoft.com/office/drawing/2014/main" id="{C8EAB036-5282-1857-BF1B-F49EAAAF5141}"/>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6" name="Freeform 83">
                    <a:extLst>
                      <a:ext uri="{FF2B5EF4-FFF2-40B4-BE49-F238E27FC236}">
                        <a16:creationId xmlns:a16="http://schemas.microsoft.com/office/drawing/2014/main" id="{634120D0-BAE7-0234-8579-0F74B64B4252}"/>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7" name="Freeform 84">
                    <a:extLst>
                      <a:ext uri="{FF2B5EF4-FFF2-40B4-BE49-F238E27FC236}">
                        <a16:creationId xmlns:a16="http://schemas.microsoft.com/office/drawing/2014/main" id="{D4BF0E05-B339-E6FB-87E9-46DF95A87B79}"/>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28" name="Freeform 85">
                    <a:extLst>
                      <a:ext uri="{FF2B5EF4-FFF2-40B4-BE49-F238E27FC236}">
                        <a16:creationId xmlns:a16="http://schemas.microsoft.com/office/drawing/2014/main" id="{FF8FE4CF-06D1-DE7C-A55A-25B76DDC73AB}"/>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2" name="Freeform 79">
                  <a:extLst>
                    <a:ext uri="{FF2B5EF4-FFF2-40B4-BE49-F238E27FC236}">
                      <a16:creationId xmlns:a16="http://schemas.microsoft.com/office/drawing/2014/main" id="{C5288E83-10FB-C431-A350-881A33133789}"/>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3" name="Freeform 80">
                  <a:extLst>
                    <a:ext uri="{FF2B5EF4-FFF2-40B4-BE49-F238E27FC236}">
                      <a16:creationId xmlns:a16="http://schemas.microsoft.com/office/drawing/2014/main" id="{CFDA1828-685D-58A6-3792-B7F43CA4C6AB}"/>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 name="Graphic 11">
              <a:extLst>
                <a:ext uri="{FF2B5EF4-FFF2-40B4-BE49-F238E27FC236}">
                  <a16:creationId xmlns:a16="http://schemas.microsoft.com/office/drawing/2014/main" id="{4AA46D46-312C-14BE-87CF-51C8BCB5907B}"/>
                </a:ext>
              </a:extLst>
            </p:cNvPr>
            <p:cNvGrpSpPr/>
            <p:nvPr/>
          </p:nvGrpSpPr>
          <p:grpSpPr>
            <a:xfrm>
              <a:off x="4149375" y="2872764"/>
              <a:ext cx="782573" cy="90124"/>
              <a:chOff x="4149375" y="2872764"/>
              <a:chExt cx="782573" cy="90124"/>
            </a:xfrm>
            <a:grpFill/>
          </p:grpSpPr>
          <p:sp>
            <p:nvSpPr>
              <p:cNvPr id="7" name="Freeform 65">
                <a:extLst>
                  <a:ext uri="{FF2B5EF4-FFF2-40B4-BE49-F238E27FC236}">
                    <a16:creationId xmlns:a16="http://schemas.microsoft.com/office/drawing/2014/main" id="{1918E2E9-6CFB-7446-585A-96FA1208792B}"/>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8" name="Freeform 66">
                <a:extLst>
                  <a:ext uri="{FF2B5EF4-FFF2-40B4-BE49-F238E27FC236}">
                    <a16:creationId xmlns:a16="http://schemas.microsoft.com/office/drawing/2014/main" id="{3B9DCF89-2DFA-6222-D57E-CB9AE60E8370}"/>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9" name="Freeform 67">
                <a:extLst>
                  <a:ext uri="{FF2B5EF4-FFF2-40B4-BE49-F238E27FC236}">
                    <a16:creationId xmlns:a16="http://schemas.microsoft.com/office/drawing/2014/main" id="{99696E03-A970-65D2-83CB-4FFC52A7FA34}"/>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68">
                <a:extLst>
                  <a:ext uri="{FF2B5EF4-FFF2-40B4-BE49-F238E27FC236}">
                    <a16:creationId xmlns:a16="http://schemas.microsoft.com/office/drawing/2014/main" id="{EE611FAF-A409-60F4-44A9-3B4650A90DF5}"/>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1" name="Freeform 69">
                <a:extLst>
                  <a:ext uri="{FF2B5EF4-FFF2-40B4-BE49-F238E27FC236}">
                    <a16:creationId xmlns:a16="http://schemas.microsoft.com/office/drawing/2014/main" id="{E26854F5-C2B7-BE17-85C7-1652D8EC39A7}"/>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2" name="Freeform 70">
                <a:extLst>
                  <a:ext uri="{FF2B5EF4-FFF2-40B4-BE49-F238E27FC236}">
                    <a16:creationId xmlns:a16="http://schemas.microsoft.com/office/drawing/2014/main" id="{5DDE1507-E47A-F4E2-0981-9A3E90398D05}"/>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3" name="Freeform 71">
                <a:extLst>
                  <a:ext uri="{FF2B5EF4-FFF2-40B4-BE49-F238E27FC236}">
                    <a16:creationId xmlns:a16="http://schemas.microsoft.com/office/drawing/2014/main" id="{26EB391A-3D54-7D85-61B0-77B969BB3E40}"/>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4" name="Freeform 72">
                <a:extLst>
                  <a:ext uri="{FF2B5EF4-FFF2-40B4-BE49-F238E27FC236}">
                    <a16:creationId xmlns:a16="http://schemas.microsoft.com/office/drawing/2014/main" id="{9756E1F9-C15C-28BA-957A-39E27C5A8F89}"/>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5" name="Freeform 73">
                <a:extLst>
                  <a:ext uri="{FF2B5EF4-FFF2-40B4-BE49-F238E27FC236}">
                    <a16:creationId xmlns:a16="http://schemas.microsoft.com/office/drawing/2014/main" id="{B4F3714E-50B1-EF14-CA09-EB0E4236F64A}"/>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6" name="Freeform 74">
                <a:extLst>
                  <a:ext uri="{FF2B5EF4-FFF2-40B4-BE49-F238E27FC236}">
                    <a16:creationId xmlns:a16="http://schemas.microsoft.com/office/drawing/2014/main" id="{EBB5AAF5-7CC1-D913-C074-4F3ED8DF2F05}"/>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8" name="Freeform 75">
                <a:extLst>
                  <a:ext uri="{FF2B5EF4-FFF2-40B4-BE49-F238E27FC236}">
                    <a16:creationId xmlns:a16="http://schemas.microsoft.com/office/drawing/2014/main" id="{3B5A1EAC-46FD-F694-6255-BBEF6AF76978}"/>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82263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Large Text 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B551F02E-2B32-2B42-887B-E03036FC57B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17" name="Content Placeholder 4">
            <a:extLst>
              <a:ext uri="{FF2B5EF4-FFF2-40B4-BE49-F238E27FC236}">
                <a16:creationId xmlns:a16="http://schemas.microsoft.com/office/drawing/2014/main" id="{5D1CB52D-451A-CE28-C251-9123D5BA5F06}"/>
              </a:ext>
            </a:extLst>
          </p:cNvPr>
          <p:cNvSpPr>
            <a:spLocks noGrp="1"/>
          </p:cNvSpPr>
          <p:nvPr>
            <p:ph sz="quarter" idx="19"/>
          </p:nvPr>
        </p:nvSpPr>
        <p:spPr>
          <a:xfrm>
            <a:off x="457198" y="1085850"/>
            <a:ext cx="8229601" cy="3493834"/>
          </a:xfrm>
        </p:spPr>
        <p:txBody>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7D86367-3D16-F9B6-4ABB-76167E95B316}"/>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071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2 Col Y">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356B4F6-D498-FEE3-22D8-A031BC71078B}"/>
              </a:ext>
            </a:extLst>
          </p:cNvPr>
          <p:cNvSpPr>
            <a:spLocks noGrp="1"/>
          </p:cNvSpPr>
          <p:nvPr>
            <p:ph sz="quarter" idx="18"/>
          </p:nvPr>
        </p:nvSpPr>
        <p:spPr>
          <a:xfrm>
            <a:off x="457200" y="1085850"/>
            <a:ext cx="4023360" cy="3440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F26A8D69-1CDA-FD4B-B18B-DD6D057C938E}"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7" name="Content Placeholder 6">
            <a:extLst>
              <a:ext uri="{FF2B5EF4-FFF2-40B4-BE49-F238E27FC236}">
                <a16:creationId xmlns:a16="http://schemas.microsoft.com/office/drawing/2014/main" id="{E0C8AF9F-D2BB-7E2A-B0D4-41CF08E3EBEA}"/>
              </a:ext>
            </a:extLst>
          </p:cNvPr>
          <p:cNvSpPr>
            <a:spLocks noGrp="1"/>
          </p:cNvSpPr>
          <p:nvPr>
            <p:ph sz="quarter" idx="19"/>
          </p:nvPr>
        </p:nvSpPr>
        <p:spPr>
          <a:xfrm>
            <a:off x="4663442" y="1085850"/>
            <a:ext cx="4023360" cy="3440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8A7EF70-68BE-0A89-A8BD-7A49D2F190C9}"/>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691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Content Y">
    <p:bg>
      <p:bgPr>
        <a:solidFill>
          <a:schemeClr val="bg1"/>
        </a:solidFill>
        <a:effectLst/>
      </p:bgPr>
    </p:bg>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F5BBE5F0-93A4-3C7A-2563-5370EED34D6D}"/>
              </a:ext>
            </a:extLst>
          </p:cNvPr>
          <p:cNvSpPr>
            <a:spLocks noGrp="1"/>
          </p:cNvSpPr>
          <p:nvPr>
            <p:ph sz="quarter" idx="18"/>
          </p:nvPr>
        </p:nvSpPr>
        <p:spPr>
          <a:xfrm>
            <a:off x="457200" y="1410926"/>
            <a:ext cx="8004084" cy="32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457200" y="1085850"/>
            <a:ext cx="8229600" cy="260516"/>
          </a:xfrm>
        </p:spPr>
        <p:txBody>
          <a:bodyPr anchor="t">
            <a:noAutofit/>
          </a:bodyPr>
          <a:lstStyle>
            <a:lvl1pPr marL="0" indent="0">
              <a:lnSpc>
                <a:spcPct val="100000"/>
              </a:lnSpc>
              <a:spcBef>
                <a:spcPts val="0"/>
              </a:spcBef>
              <a:buNone/>
              <a:defRPr sz="1400" b="0" i="0" cap="none" spc="0" baseline="0">
                <a:solidFill>
                  <a:schemeClr val="tx1">
                    <a:lumMod val="65000"/>
                    <a:lumOff val="35000"/>
                  </a:schemeClr>
                </a:solidFill>
                <a:latin typeface="Franklin Gothic Medium Cond" panose="020B0606030402020204" pitchFamily="34" charset="0"/>
              </a:defRPr>
            </a:lvl1pPr>
          </a:lstStyle>
          <a:p>
            <a:pPr lvl="0"/>
            <a:r>
              <a:rPr lang="en-US"/>
              <a:t>Click to edit subhead</a:t>
            </a:r>
          </a:p>
        </p:txBody>
      </p:sp>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7F5B1C4B-A61A-B947-987E-46C2FBEB5B05}"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8600"/>
            <a:ext cx="8229599" cy="857250"/>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3CB80652-6251-5126-56A9-3CE219DBF530}"/>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274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Graphic 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a:xfrm>
            <a:off x="5058775" y="4806386"/>
            <a:ext cx="585171" cy="274637"/>
          </a:xfrm>
        </p:spPr>
        <p:txBody>
          <a:bodyPr/>
          <a:lstStyle/>
          <a:p>
            <a:fld id="{26E71551-9808-0D4B-964E-AB67A47EB17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a:xfrm>
            <a:off x="5749457" y="4806386"/>
            <a:ext cx="3245174" cy="274637"/>
          </a:xfrm>
        </p:spPr>
        <p:txBody>
          <a:bodyPr/>
          <a:lstStyle/>
          <a:p>
            <a:endParaRPr lang="en-US"/>
          </a:p>
        </p:txBody>
      </p:sp>
      <p:sp>
        <p:nvSpPr>
          <p:cNvPr id="2" name="Rectangle 1">
            <a:extLst>
              <a:ext uri="{FF2B5EF4-FFF2-40B4-BE49-F238E27FC236}">
                <a16:creationId xmlns:a16="http://schemas.microsoft.com/office/drawing/2014/main" id="{15310C0B-5034-E815-4648-A5C28B3E479A}"/>
              </a:ext>
            </a:extLst>
          </p:cNvPr>
          <p:cNvSpPr/>
          <p:nvPr userDrawn="1"/>
        </p:nvSpPr>
        <p:spPr>
          <a:xfrm>
            <a:off x="4572001" y="4394200"/>
            <a:ext cx="4572000"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F7E9B8D-4C51-5E4C-ACFE-B6CB3C89D952}"/>
              </a:ext>
            </a:extLst>
          </p:cNvPr>
          <p:cNvSpPr>
            <a:spLocks noGrp="1"/>
          </p:cNvSpPr>
          <p:nvPr>
            <p:ph type="pic" sz="quarter" idx="18"/>
          </p:nvPr>
        </p:nvSpPr>
        <p:spPr>
          <a:xfrm>
            <a:off x="4572000" y="0"/>
            <a:ext cx="4572000" cy="5143500"/>
          </a:xfrm>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a:xfrm>
            <a:off x="3808311" y="4806385"/>
            <a:ext cx="493776" cy="274637"/>
          </a:xfrm>
        </p:spPr>
        <p:txBody>
          <a:bodyPr/>
          <a:lstStyle/>
          <a:p>
            <a:fld id="{21A34BF7-B327-4840-835F-4AB6A1FA955B}" type="slidenum">
              <a:rPr lang="en-US" smtClean="0"/>
              <a:pPr/>
              <a:t>‹#›</a:t>
            </a:fld>
            <a:endParaRPr lang="en-US"/>
          </a:p>
        </p:txBody>
      </p:sp>
      <p:sp>
        <p:nvSpPr>
          <p:cNvPr id="3" name="Text Placeholder 2">
            <a:extLst>
              <a:ext uri="{FF2B5EF4-FFF2-40B4-BE49-F238E27FC236}">
                <a16:creationId xmlns:a16="http://schemas.microsoft.com/office/drawing/2014/main" id="{2311B210-1F65-204E-8766-2134CC9F8E32}"/>
              </a:ext>
            </a:extLst>
          </p:cNvPr>
          <p:cNvSpPr>
            <a:spLocks noGrp="1"/>
          </p:cNvSpPr>
          <p:nvPr>
            <p:ph type="body" sz="quarter" idx="17"/>
          </p:nvPr>
        </p:nvSpPr>
        <p:spPr>
          <a:xfrm>
            <a:off x="457200" y="1515633"/>
            <a:ext cx="3844887" cy="315161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3844887" cy="1289304"/>
          </a:xfrm>
        </p:spPr>
        <p:txBody>
          <a:bodyPr>
            <a:noAutofit/>
          </a:bodyPr>
          <a:lstStyle/>
          <a:p>
            <a:r>
              <a:rPr lang="en-US"/>
              <a:t>Click to edit Master title style</a:t>
            </a:r>
          </a:p>
        </p:txBody>
      </p:sp>
      <p:sp>
        <p:nvSpPr>
          <p:cNvPr id="6" name="Rectangle 5">
            <a:extLst>
              <a:ext uri="{FF2B5EF4-FFF2-40B4-BE49-F238E27FC236}">
                <a16:creationId xmlns:a16="http://schemas.microsoft.com/office/drawing/2014/main" id="{835FE926-BE95-6842-F2B4-ACEF9B8D9E1D}"/>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61E633-B93A-BE88-F86D-A656711D0798}"/>
              </a:ext>
            </a:extLst>
          </p:cNvPr>
          <p:cNvSpPr txBox="1"/>
          <p:nvPr userDrawn="1"/>
        </p:nvSpPr>
        <p:spPr>
          <a:xfrm>
            <a:off x="1260644" y="4857041"/>
            <a:ext cx="1279114" cy="223982"/>
          </a:xfrm>
          <a:prstGeom prst="rect">
            <a:avLst/>
          </a:prstGeom>
          <a:noFill/>
        </p:spPr>
        <p:txBody>
          <a:bodyPr wrap="square" tIns="45720" rIns="91440" bIns="45720" rtlCol="0">
            <a:noAutofit/>
          </a:bodyPr>
          <a:lstStyle/>
          <a:p>
            <a:r>
              <a:rPr lang="en-US" sz="550" spc="100" baseline="0">
                <a:solidFill>
                  <a:srgbClr val="020D2B"/>
                </a:solidFill>
              </a:rPr>
              <a:t>© 2023 | CONFIDENTIAL</a:t>
            </a:r>
          </a:p>
        </p:txBody>
      </p:sp>
      <p:pic>
        <p:nvPicPr>
          <p:cNvPr id="8" name="Graphic 7">
            <a:extLst>
              <a:ext uri="{FF2B5EF4-FFF2-40B4-BE49-F238E27FC236}">
                <a16:creationId xmlns:a16="http://schemas.microsoft.com/office/drawing/2014/main" id="{0A664497-E8A8-3B92-3330-F30EF7C21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4798891"/>
            <a:ext cx="733128" cy="209465"/>
          </a:xfrm>
          <a:prstGeom prst="rect">
            <a:avLst/>
          </a:prstGeom>
        </p:spPr>
      </p:pic>
    </p:spTree>
    <p:extLst>
      <p:ext uri="{BB962C8B-B14F-4D97-AF65-F5344CB8AC3E}">
        <p14:creationId xmlns:p14="http://schemas.microsoft.com/office/powerpoint/2010/main" val="1795025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2" name="Rectangle 1">
            <a:extLst>
              <a:ext uri="{FF2B5EF4-FFF2-40B4-BE49-F238E27FC236}">
                <a16:creationId xmlns:a16="http://schemas.microsoft.com/office/drawing/2014/main" id="{A50E123B-935E-03B3-6CBF-C990E23E307B}"/>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01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4 Important Points 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5" name="Text Placeholder 4">
            <a:extLst>
              <a:ext uri="{FF2B5EF4-FFF2-40B4-BE49-F238E27FC236}">
                <a16:creationId xmlns:a16="http://schemas.microsoft.com/office/drawing/2014/main" id="{94554E53-4846-0180-203B-143249D56D8E}"/>
              </a:ext>
            </a:extLst>
          </p:cNvPr>
          <p:cNvSpPr>
            <a:spLocks noGrp="1"/>
          </p:cNvSpPr>
          <p:nvPr>
            <p:ph type="body" sz="quarter" idx="17"/>
          </p:nvPr>
        </p:nvSpPr>
        <p:spPr>
          <a:xfrm>
            <a:off x="457200" y="1249677"/>
            <a:ext cx="8229600" cy="731520"/>
          </a:xfrm>
          <a:solidFill>
            <a:srgbClr val="FFF090"/>
          </a:solidFill>
        </p:spPr>
        <p:txBody>
          <a:bodyPr lIns="182880" tIns="91440" rIns="182880" bIns="91440" anchor="ctr"/>
          <a:lstStyle>
            <a:lvl1pPr marL="0" indent="0">
              <a:lnSpc>
                <a:spcPct val="100000"/>
              </a:lnSpc>
              <a:spcBef>
                <a:spcPts val="0"/>
              </a:spcBef>
              <a:buNone/>
              <a:defRPr sz="2000">
                <a:solidFill>
                  <a:schemeClr val="accent1"/>
                </a:solidFill>
              </a:defRPr>
            </a:lvl1pPr>
            <a:lvl2pPr marL="1778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2B7560F3-BC7C-94C5-7234-EA9260645858}"/>
              </a:ext>
            </a:extLst>
          </p:cNvPr>
          <p:cNvSpPr>
            <a:spLocks noGrp="1"/>
          </p:cNvSpPr>
          <p:nvPr>
            <p:ph type="body" sz="quarter" idx="18"/>
          </p:nvPr>
        </p:nvSpPr>
        <p:spPr>
          <a:xfrm>
            <a:off x="457200" y="2108311"/>
            <a:ext cx="8229600" cy="731520"/>
          </a:xfrm>
          <a:solidFill>
            <a:srgbClr val="FFF090"/>
          </a:solidFill>
        </p:spPr>
        <p:txBody>
          <a:bodyPr lIns="182880" tIns="91440" rIns="182880" bIns="91440" anchor="ctr"/>
          <a:lstStyle>
            <a:lvl1pPr marL="0" indent="0">
              <a:lnSpc>
                <a:spcPct val="100000"/>
              </a:lnSpc>
              <a:spcBef>
                <a:spcPts val="0"/>
              </a:spcBef>
              <a:buNone/>
              <a:defRPr sz="2000">
                <a:solidFill>
                  <a:schemeClr val="accent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BD8DEF90-63B9-486B-DDD6-29BD807A0E2B}"/>
              </a:ext>
            </a:extLst>
          </p:cNvPr>
          <p:cNvSpPr>
            <a:spLocks noGrp="1"/>
          </p:cNvSpPr>
          <p:nvPr>
            <p:ph type="body" sz="quarter" idx="19"/>
          </p:nvPr>
        </p:nvSpPr>
        <p:spPr>
          <a:xfrm>
            <a:off x="457200" y="2966945"/>
            <a:ext cx="8229600" cy="731520"/>
          </a:xfrm>
          <a:solidFill>
            <a:srgbClr val="FFF090"/>
          </a:solidFill>
        </p:spPr>
        <p:txBody>
          <a:bodyPr lIns="182880" tIns="91440" rIns="182880" bIns="91440" anchor="ctr"/>
          <a:lstStyle>
            <a:lvl1pPr marL="0" indent="0">
              <a:lnSpc>
                <a:spcPct val="100000"/>
              </a:lnSpc>
              <a:spcBef>
                <a:spcPts val="0"/>
              </a:spcBef>
              <a:buNone/>
              <a:defRPr sz="2000">
                <a:solidFill>
                  <a:schemeClr val="accent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098E17A-FCBF-3A68-9238-B68063E04FFA}"/>
              </a:ext>
            </a:extLst>
          </p:cNvPr>
          <p:cNvSpPr>
            <a:spLocks noGrp="1"/>
          </p:cNvSpPr>
          <p:nvPr>
            <p:ph type="body" sz="quarter" idx="20"/>
          </p:nvPr>
        </p:nvSpPr>
        <p:spPr>
          <a:xfrm>
            <a:off x="457200" y="3825580"/>
            <a:ext cx="8229600" cy="731520"/>
          </a:xfrm>
          <a:solidFill>
            <a:srgbClr val="FFF090"/>
          </a:solidFill>
        </p:spPr>
        <p:txBody>
          <a:bodyPr lIns="182880" tIns="91440" rIns="182880" bIns="91440" anchor="ctr"/>
          <a:lstStyle>
            <a:lvl1pPr marL="0" indent="0">
              <a:lnSpc>
                <a:spcPct val="100000"/>
              </a:lnSpc>
              <a:spcBef>
                <a:spcPts val="0"/>
              </a:spcBef>
              <a:buNone/>
              <a:defRPr sz="2000">
                <a:solidFill>
                  <a:schemeClr val="accent1"/>
                </a:solidFill>
              </a:defRPr>
            </a:lvl1pPr>
          </a:lstStyle>
          <a:p>
            <a:pPr lvl="0"/>
            <a:r>
              <a:rPr lang="en-US"/>
              <a:t>Click to edit Master text styles</a:t>
            </a:r>
          </a:p>
        </p:txBody>
      </p:sp>
      <p:sp>
        <p:nvSpPr>
          <p:cNvPr id="2" name="Rectangle 1">
            <a:extLst>
              <a:ext uri="{FF2B5EF4-FFF2-40B4-BE49-F238E27FC236}">
                <a16:creationId xmlns:a16="http://schemas.microsoft.com/office/drawing/2014/main" id="{E1843762-335E-6683-694F-BBD938477C37}"/>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689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 Important Points V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38B293F9-4F96-A76D-25E0-19071F6FAC07}"/>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5" name="Text Placeholder 4">
            <a:extLst>
              <a:ext uri="{FF2B5EF4-FFF2-40B4-BE49-F238E27FC236}">
                <a16:creationId xmlns:a16="http://schemas.microsoft.com/office/drawing/2014/main" id="{94554E53-4846-0180-203B-143249D56D8E}"/>
              </a:ext>
            </a:extLst>
          </p:cNvPr>
          <p:cNvSpPr>
            <a:spLocks noGrp="1"/>
          </p:cNvSpPr>
          <p:nvPr>
            <p:ph type="body" sz="quarter" idx="17"/>
          </p:nvPr>
        </p:nvSpPr>
        <p:spPr>
          <a:xfrm>
            <a:off x="457200" y="1162050"/>
            <a:ext cx="1965960" cy="3505199"/>
          </a:xfrm>
          <a:solidFill>
            <a:srgbClr val="FFF090"/>
          </a:solidFill>
        </p:spPr>
        <p:txBody>
          <a:bodyPr lIns="182880" tIns="182880" rIns="182880" bIns="182880" anchor="t"/>
          <a:lstStyle>
            <a:lvl1pPr marL="0" indent="0">
              <a:lnSpc>
                <a:spcPct val="100000"/>
              </a:lnSpc>
              <a:spcBef>
                <a:spcPts val="0"/>
              </a:spcBef>
              <a:buNone/>
              <a:defRPr sz="2000">
                <a:solidFill>
                  <a:schemeClr val="accent1"/>
                </a:solidFill>
              </a:defRPr>
            </a:lvl1pPr>
            <a:lvl2pPr marL="1778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2B7560F3-BC7C-94C5-7234-EA9260645858}"/>
              </a:ext>
            </a:extLst>
          </p:cNvPr>
          <p:cNvSpPr>
            <a:spLocks noGrp="1"/>
          </p:cNvSpPr>
          <p:nvPr>
            <p:ph type="body" sz="quarter" idx="18"/>
          </p:nvPr>
        </p:nvSpPr>
        <p:spPr>
          <a:xfrm>
            <a:off x="2545081" y="1162050"/>
            <a:ext cx="1965960" cy="3505199"/>
          </a:xfrm>
          <a:solidFill>
            <a:srgbClr val="FFF090"/>
          </a:solidFill>
        </p:spPr>
        <p:txBody>
          <a:bodyPr lIns="182880" tIns="182880" rIns="182880" bIns="182880" anchor="t"/>
          <a:lstStyle>
            <a:lvl1pPr marL="0" indent="0">
              <a:lnSpc>
                <a:spcPct val="100000"/>
              </a:lnSpc>
              <a:spcBef>
                <a:spcPts val="0"/>
              </a:spcBef>
              <a:buNone/>
              <a:defRPr sz="2000">
                <a:solidFill>
                  <a:schemeClr val="accent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BD8DEF90-63B9-486B-DDD6-29BD807A0E2B}"/>
              </a:ext>
            </a:extLst>
          </p:cNvPr>
          <p:cNvSpPr>
            <a:spLocks noGrp="1"/>
          </p:cNvSpPr>
          <p:nvPr>
            <p:ph type="body" sz="quarter" idx="19"/>
          </p:nvPr>
        </p:nvSpPr>
        <p:spPr>
          <a:xfrm>
            <a:off x="4632962" y="1162050"/>
            <a:ext cx="1965960" cy="3505199"/>
          </a:xfrm>
          <a:solidFill>
            <a:srgbClr val="FFF090"/>
          </a:solidFill>
        </p:spPr>
        <p:txBody>
          <a:bodyPr lIns="182880" tIns="182880" rIns="182880" bIns="182880" anchor="t"/>
          <a:lstStyle>
            <a:lvl1pPr marL="0" indent="0">
              <a:lnSpc>
                <a:spcPct val="100000"/>
              </a:lnSpc>
              <a:spcBef>
                <a:spcPts val="0"/>
              </a:spcBef>
              <a:buNone/>
              <a:defRPr sz="2000">
                <a:solidFill>
                  <a:schemeClr val="accent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098E17A-FCBF-3A68-9238-B68063E04FFA}"/>
              </a:ext>
            </a:extLst>
          </p:cNvPr>
          <p:cNvSpPr>
            <a:spLocks noGrp="1"/>
          </p:cNvSpPr>
          <p:nvPr>
            <p:ph type="body" sz="quarter" idx="20"/>
          </p:nvPr>
        </p:nvSpPr>
        <p:spPr>
          <a:xfrm>
            <a:off x="6720842" y="1162050"/>
            <a:ext cx="1965960" cy="3505200"/>
          </a:xfrm>
          <a:solidFill>
            <a:srgbClr val="FFF090"/>
          </a:solidFill>
        </p:spPr>
        <p:txBody>
          <a:bodyPr lIns="182880" tIns="182880" rIns="182880" bIns="182880" anchor="t"/>
          <a:lstStyle>
            <a:lvl1pPr marL="0" indent="0">
              <a:lnSpc>
                <a:spcPct val="100000"/>
              </a:lnSpc>
              <a:spcBef>
                <a:spcPts val="0"/>
              </a:spcBef>
              <a:buNone/>
              <a:defRPr sz="20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647622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2" name="Rectangle 1">
            <a:extLst>
              <a:ext uri="{FF2B5EF4-FFF2-40B4-BE49-F238E27FC236}">
                <a16:creationId xmlns:a16="http://schemas.microsoft.com/office/drawing/2014/main" id="{A50E123B-935E-03B3-6CBF-C990E23E307B}"/>
              </a:ext>
            </a:extLst>
          </p:cNvPr>
          <p:cNvSpPr/>
          <p:nvPr userDrawn="1"/>
        </p:nvSpPr>
        <p:spPr>
          <a:xfrm>
            <a:off x="0" y="0"/>
            <a:ext cx="118382" cy="51435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53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st Review Points Y">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7548954-B8A8-F14D-8BA6-257957E7856C}"/>
              </a:ext>
            </a:extLst>
          </p:cNvPr>
          <p:cNvSpPr>
            <a:spLocks noGrp="1"/>
          </p:cNvSpPr>
          <p:nvPr>
            <p:ph type="dt" sz="half" idx="11"/>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B5BA4C09-C5C8-584E-89BD-C4B9D04FF899}"/>
              </a:ext>
            </a:extLst>
          </p:cNvPr>
          <p:cNvSpPr>
            <a:spLocks noGrp="1"/>
          </p:cNvSpPr>
          <p:nvPr>
            <p:ph type="ftr" sz="quarter" idx="12"/>
          </p:nvPr>
        </p:nvSpPr>
        <p:spPr/>
        <p:txBody>
          <a:bodyPr/>
          <a:lstStyle>
            <a:lvl1pPr>
              <a:defRPr>
                <a:solidFill>
                  <a:srgbClr val="ED1E2F"/>
                </a:solidFill>
              </a:defRPr>
            </a:lvl1pPr>
          </a:lstStyle>
          <a:p>
            <a:endParaRPr lang="en-US"/>
          </a:p>
        </p:txBody>
      </p:sp>
      <p:sp>
        <p:nvSpPr>
          <p:cNvPr id="6" name="Slide Number Placeholder 5">
            <a:extLst>
              <a:ext uri="{FF2B5EF4-FFF2-40B4-BE49-F238E27FC236}">
                <a16:creationId xmlns:a16="http://schemas.microsoft.com/office/drawing/2014/main" id="{BBEF582F-87E9-4346-9D25-E057A5C020D4}"/>
              </a:ext>
            </a:extLst>
          </p:cNvPr>
          <p:cNvSpPr>
            <a:spLocks noGrp="1"/>
          </p:cNvSpPr>
          <p:nvPr>
            <p:ph type="sldNum" sz="quarter" idx="13"/>
          </p:nvPr>
        </p:nvSpPr>
        <p:spPr/>
        <p:txBody>
          <a:bodyPr/>
          <a:lstStyle>
            <a:lvl1pPr>
              <a:defRPr>
                <a:solidFill>
                  <a:srgbClr val="ED1E2F"/>
                </a:solidFill>
              </a:defRPr>
            </a:lvl1pPr>
          </a:lstStyle>
          <a:p>
            <a:fld id="{21A34BF7-B327-4840-835F-4AB6A1FA955B}" type="slidenum">
              <a:rPr lang="en-US" smtClean="0"/>
              <a:pPr/>
              <a:t>‹#›</a:t>
            </a:fld>
            <a:endParaRPr lang="en-US"/>
          </a:p>
        </p:txBody>
      </p:sp>
      <p:sp>
        <p:nvSpPr>
          <p:cNvPr id="9" name="Rectangle 8">
            <a:extLst>
              <a:ext uri="{FF2B5EF4-FFF2-40B4-BE49-F238E27FC236}">
                <a16:creationId xmlns:a16="http://schemas.microsoft.com/office/drawing/2014/main" id="{9DF43963-F852-0013-66DE-2F5C28EB8238}"/>
              </a:ext>
            </a:extLst>
          </p:cNvPr>
          <p:cNvSpPr/>
          <p:nvPr userDrawn="1"/>
        </p:nvSpPr>
        <p:spPr>
          <a:xfrm>
            <a:off x="5896613" y="4667250"/>
            <a:ext cx="2540804" cy="466997"/>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1C6E9F-59CD-431A-57E7-B7F588F50FB1}"/>
              </a:ext>
            </a:extLst>
          </p:cNvPr>
          <p:cNvSpPr txBox="1"/>
          <p:nvPr userDrawn="1"/>
        </p:nvSpPr>
        <p:spPr>
          <a:xfrm>
            <a:off x="7328935" y="4857041"/>
            <a:ext cx="1280160" cy="172769"/>
          </a:xfrm>
          <a:prstGeom prst="rect">
            <a:avLst/>
          </a:prstGeom>
          <a:noFill/>
        </p:spPr>
        <p:txBody>
          <a:bodyPr wrap="square" tIns="45720" rIns="91440" bIns="45720" rtlCol="0">
            <a:noAutofit/>
          </a:bodyPr>
          <a:lstStyle/>
          <a:p>
            <a:r>
              <a:rPr lang="en-US" sz="550" spc="100" baseline="0">
                <a:solidFill>
                  <a:srgbClr val="ED1E2F"/>
                </a:solidFill>
              </a:rPr>
              <a:t>© 2023 | CONFIDENTIAL</a:t>
            </a:r>
          </a:p>
        </p:txBody>
      </p:sp>
      <p:pic>
        <p:nvPicPr>
          <p:cNvPr id="11" name="Graphic 10">
            <a:extLst>
              <a:ext uri="{FF2B5EF4-FFF2-40B4-BE49-F238E27FC236}">
                <a16:creationId xmlns:a16="http://schemas.microsoft.com/office/drawing/2014/main" id="{BB9C1260-D457-07EC-F499-B669BB1A54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25491" y="4798891"/>
            <a:ext cx="733128" cy="209465"/>
          </a:xfrm>
          <a:prstGeom prst="rect">
            <a:avLst/>
          </a:prstGeom>
        </p:spPr>
      </p:pic>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7" y="825787"/>
            <a:ext cx="7343524" cy="3841463"/>
          </a:xfrm>
        </p:spPr>
        <p:txBody>
          <a:bodyPr anchor="t"/>
          <a:lstStyle>
            <a:lvl1pPr marL="0" indent="0" algn="l">
              <a:lnSpc>
                <a:spcPct val="80000"/>
              </a:lnSpc>
              <a:spcBef>
                <a:spcPts val="600"/>
              </a:spcBef>
              <a:buNone/>
              <a:tabLst>
                <a:tab pos="450850" algn="l"/>
              </a:tabLst>
              <a:defRPr sz="2800" b="0" i="0" cap="none" baseline="0">
                <a:solidFill>
                  <a:srgbClr val="ED1E2F"/>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Tree>
    <p:extLst>
      <p:ext uri="{BB962C8B-B14F-4D97-AF65-F5344CB8AC3E}">
        <p14:creationId xmlns:p14="http://schemas.microsoft.com/office/powerpoint/2010/main" val="286005563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tart Y">
    <p:bg>
      <p:bgPr>
        <a:solidFill>
          <a:srgbClr val="FFF090"/>
        </a:solidFill>
        <a:effectLst/>
      </p:bgPr>
    </p:bg>
    <p:spTree>
      <p:nvGrpSpPr>
        <p:cNvPr id="1" name=""/>
        <p:cNvGrpSpPr/>
        <p:nvPr/>
      </p:nvGrpSpPr>
      <p:grpSpPr>
        <a:xfrm>
          <a:off x="0" y="0"/>
          <a:ext cx="0" cy="0"/>
          <a:chOff x="0" y="0"/>
          <a:chExt cx="0" cy="0"/>
        </a:xfrm>
      </p:grpSpPr>
      <p:sp>
        <p:nvSpPr>
          <p:cNvPr id="8" name="Picture Placeholder 17">
            <a:extLst>
              <a:ext uri="{FF2B5EF4-FFF2-40B4-BE49-F238E27FC236}">
                <a16:creationId xmlns:a16="http://schemas.microsoft.com/office/drawing/2014/main" id="{55BE456E-3BC8-5D4D-A71B-716E86774761}"/>
              </a:ext>
            </a:extLst>
          </p:cNvPr>
          <p:cNvSpPr txBox="1">
            <a:spLocks noChangeAspect="1"/>
          </p:cNvSpPr>
          <p:nvPr userDrawn="1"/>
        </p:nvSpPr>
        <p:spPr>
          <a:xfrm>
            <a:off x="954491" y="1914098"/>
            <a:ext cx="1224001" cy="1322980"/>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38373A"/>
              </a:solidFill>
              <a:effectLst/>
              <a:uLnTx/>
              <a:uFillTx/>
              <a:latin typeface="Franklin Gothic Book" panose="020B0503020102020204" pitchFamily="34" charset="0"/>
            </a:endParaRPr>
          </a:p>
        </p:txBody>
      </p:sp>
      <p:sp>
        <p:nvSpPr>
          <p:cNvPr id="6" name="Rectangle 5">
            <a:extLst>
              <a:ext uri="{FF2B5EF4-FFF2-40B4-BE49-F238E27FC236}">
                <a16:creationId xmlns:a16="http://schemas.microsoft.com/office/drawing/2014/main" id="{F6D90BFB-EFBE-484A-B377-2862E097423B}"/>
              </a:ext>
            </a:extLst>
          </p:cNvPr>
          <p:cNvSpPr/>
          <p:nvPr userDrawn="1"/>
        </p:nvSpPr>
        <p:spPr>
          <a:xfrm>
            <a:off x="6087533" y="4521200"/>
            <a:ext cx="3056467" cy="622300"/>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aphic 11">
            <a:extLst>
              <a:ext uri="{FF2B5EF4-FFF2-40B4-BE49-F238E27FC236}">
                <a16:creationId xmlns:a16="http://schemas.microsoft.com/office/drawing/2014/main" id="{2B824638-7076-1ECC-0AAC-0DB5975017A9}"/>
              </a:ext>
            </a:extLst>
          </p:cNvPr>
          <p:cNvGrpSpPr/>
          <p:nvPr userDrawn="1"/>
        </p:nvGrpSpPr>
        <p:grpSpPr>
          <a:xfrm>
            <a:off x="1907077" y="1756221"/>
            <a:ext cx="5518131" cy="2067634"/>
            <a:chOff x="3524250" y="2177994"/>
            <a:chExt cx="2094737" cy="784894"/>
          </a:xfrm>
          <a:solidFill>
            <a:schemeClr val="accent1"/>
          </a:solidFill>
        </p:grpSpPr>
        <p:grpSp>
          <p:nvGrpSpPr>
            <p:cNvPr id="43" name="Graphic 11">
              <a:extLst>
                <a:ext uri="{FF2B5EF4-FFF2-40B4-BE49-F238E27FC236}">
                  <a16:creationId xmlns:a16="http://schemas.microsoft.com/office/drawing/2014/main" id="{2B648207-261F-9480-AEFE-A3D7EB446642}"/>
                </a:ext>
              </a:extLst>
            </p:cNvPr>
            <p:cNvGrpSpPr/>
            <p:nvPr/>
          </p:nvGrpSpPr>
          <p:grpSpPr>
            <a:xfrm>
              <a:off x="3524250" y="2177994"/>
              <a:ext cx="2094737" cy="612330"/>
              <a:chOff x="3524250" y="2177994"/>
              <a:chExt cx="2094737" cy="612330"/>
            </a:xfrm>
            <a:grpFill/>
          </p:grpSpPr>
          <p:grpSp>
            <p:nvGrpSpPr>
              <p:cNvPr id="56" name="Graphic 11">
                <a:extLst>
                  <a:ext uri="{FF2B5EF4-FFF2-40B4-BE49-F238E27FC236}">
                    <a16:creationId xmlns:a16="http://schemas.microsoft.com/office/drawing/2014/main" id="{A2FD2095-FF82-77F8-4562-68929772F9BA}"/>
                  </a:ext>
                </a:extLst>
              </p:cNvPr>
              <p:cNvGrpSpPr/>
              <p:nvPr/>
            </p:nvGrpSpPr>
            <p:grpSpPr>
              <a:xfrm>
                <a:off x="4044051" y="2177994"/>
                <a:ext cx="993621" cy="129124"/>
                <a:chOff x="4044051" y="2177994"/>
                <a:chExt cx="993621" cy="129124"/>
              </a:xfrm>
              <a:grpFill/>
            </p:grpSpPr>
            <p:grpSp>
              <p:nvGrpSpPr>
                <p:cNvPr id="68" name="Graphic 11">
                  <a:extLst>
                    <a:ext uri="{FF2B5EF4-FFF2-40B4-BE49-F238E27FC236}">
                      <a16:creationId xmlns:a16="http://schemas.microsoft.com/office/drawing/2014/main" id="{493F90E3-6F2F-7417-67E7-587C2BB1DF3D}"/>
                    </a:ext>
                  </a:extLst>
                </p:cNvPr>
                <p:cNvGrpSpPr/>
                <p:nvPr/>
              </p:nvGrpSpPr>
              <p:grpSpPr>
                <a:xfrm>
                  <a:off x="4044051" y="2177994"/>
                  <a:ext cx="993621" cy="129124"/>
                  <a:chOff x="4044051" y="2177994"/>
                  <a:chExt cx="993621" cy="129124"/>
                </a:xfrm>
                <a:grpFill/>
              </p:grpSpPr>
              <p:sp>
                <p:nvSpPr>
                  <p:cNvPr id="70" name="Freeform 69">
                    <a:extLst>
                      <a:ext uri="{FF2B5EF4-FFF2-40B4-BE49-F238E27FC236}">
                        <a16:creationId xmlns:a16="http://schemas.microsoft.com/office/drawing/2014/main" id="{3A75CCB9-C36F-CEEE-FDFE-B07775822A6E}"/>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49D5EEEA-BE8E-B27D-6678-F19381AD50D1}"/>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F9FA467-961B-2412-7FDE-928EA6363F8A}"/>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E0632D0B-1715-0A87-B1EC-E6736E85AB45}"/>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9E8C89E-3F45-E754-6CA8-3FE9AEADE4DF}"/>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BA69BA3-B71E-7AC3-9553-CB3809E57E97}"/>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C24D3BE-8B7B-944B-B8FA-7205C0072B8C}"/>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27F90D3E-85F5-CECE-00AE-FCBA1B1BDEC4}"/>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8F5C9CD-0DA6-7D41-CAF7-874ECF5867A7}"/>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69" name="Freeform 68">
                  <a:extLst>
                    <a:ext uri="{FF2B5EF4-FFF2-40B4-BE49-F238E27FC236}">
                      <a16:creationId xmlns:a16="http://schemas.microsoft.com/office/drawing/2014/main" id="{F8A54B12-B7E3-C15C-8C62-AE161AE2D852}"/>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57" name="Graphic 11">
                <a:extLst>
                  <a:ext uri="{FF2B5EF4-FFF2-40B4-BE49-F238E27FC236}">
                    <a16:creationId xmlns:a16="http://schemas.microsoft.com/office/drawing/2014/main" id="{7A680028-B01A-022D-EBED-FE7B881FB86B}"/>
                  </a:ext>
                </a:extLst>
              </p:cNvPr>
              <p:cNvGrpSpPr/>
              <p:nvPr/>
            </p:nvGrpSpPr>
            <p:grpSpPr>
              <a:xfrm>
                <a:off x="3524250" y="2379358"/>
                <a:ext cx="2094737" cy="410965"/>
                <a:chOff x="3524250" y="2379358"/>
                <a:chExt cx="2094737" cy="410965"/>
              </a:xfrm>
              <a:grpFill/>
            </p:grpSpPr>
            <p:grpSp>
              <p:nvGrpSpPr>
                <p:cNvPr id="58" name="Graphic 11">
                  <a:extLst>
                    <a:ext uri="{FF2B5EF4-FFF2-40B4-BE49-F238E27FC236}">
                      <a16:creationId xmlns:a16="http://schemas.microsoft.com/office/drawing/2014/main" id="{0D3CD09C-7867-8576-9E08-21A666771D32}"/>
                    </a:ext>
                  </a:extLst>
                </p:cNvPr>
                <p:cNvGrpSpPr/>
                <p:nvPr/>
              </p:nvGrpSpPr>
              <p:grpSpPr>
                <a:xfrm>
                  <a:off x="3524250" y="2448357"/>
                  <a:ext cx="2042461" cy="282912"/>
                  <a:chOff x="3524250" y="2448357"/>
                  <a:chExt cx="2042461" cy="282912"/>
                </a:xfrm>
                <a:grpFill/>
              </p:grpSpPr>
              <p:grpSp>
                <p:nvGrpSpPr>
                  <p:cNvPr id="61" name="Graphic 11">
                    <a:extLst>
                      <a:ext uri="{FF2B5EF4-FFF2-40B4-BE49-F238E27FC236}">
                        <a16:creationId xmlns:a16="http://schemas.microsoft.com/office/drawing/2014/main" id="{C391DC2E-9AA2-BFD2-83F2-919568C5A349}"/>
                      </a:ext>
                    </a:extLst>
                  </p:cNvPr>
                  <p:cNvGrpSpPr/>
                  <p:nvPr/>
                </p:nvGrpSpPr>
                <p:grpSpPr>
                  <a:xfrm>
                    <a:off x="5299329" y="2448357"/>
                    <a:ext cx="267382" cy="282912"/>
                    <a:chOff x="5299329" y="2448357"/>
                    <a:chExt cx="267382" cy="282912"/>
                  </a:xfrm>
                  <a:grpFill/>
                </p:grpSpPr>
                <p:sp>
                  <p:nvSpPr>
                    <p:cNvPr id="66" name="Freeform 65">
                      <a:extLst>
                        <a:ext uri="{FF2B5EF4-FFF2-40B4-BE49-F238E27FC236}">
                          <a16:creationId xmlns:a16="http://schemas.microsoft.com/office/drawing/2014/main" id="{5A6D9869-24E5-34C6-86BD-0ECC3A2904CD}"/>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D6A744A-6855-7686-C582-78F0CB355DBC}"/>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4E0AB994-260B-5431-4018-404FAB8EBEF9}"/>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E1522C3-7E83-4B42-35F8-89270F5E59B0}"/>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6777A0-8A60-48CE-AEE9-3798A960FC02}"/>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F643AB9-B363-25CB-1E36-289977267185}"/>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59" name="Freeform 58">
                  <a:extLst>
                    <a:ext uri="{FF2B5EF4-FFF2-40B4-BE49-F238E27FC236}">
                      <a16:creationId xmlns:a16="http://schemas.microsoft.com/office/drawing/2014/main" id="{4F0236DE-92B4-C326-A8A2-BF7068906F9F}"/>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6EB5B72-BD65-8E90-E031-0D2BC87F6B90}"/>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4" name="Graphic 11">
              <a:extLst>
                <a:ext uri="{FF2B5EF4-FFF2-40B4-BE49-F238E27FC236}">
                  <a16:creationId xmlns:a16="http://schemas.microsoft.com/office/drawing/2014/main" id="{48EA1D7F-23C3-44F7-46B6-F77500AAE0ED}"/>
                </a:ext>
              </a:extLst>
            </p:cNvPr>
            <p:cNvGrpSpPr/>
            <p:nvPr/>
          </p:nvGrpSpPr>
          <p:grpSpPr>
            <a:xfrm>
              <a:off x="4149375" y="2872764"/>
              <a:ext cx="782573" cy="90124"/>
              <a:chOff x="4149375" y="2872764"/>
              <a:chExt cx="782573" cy="90124"/>
            </a:xfrm>
            <a:grpFill/>
          </p:grpSpPr>
          <p:sp>
            <p:nvSpPr>
              <p:cNvPr id="45" name="Freeform 44">
                <a:extLst>
                  <a:ext uri="{FF2B5EF4-FFF2-40B4-BE49-F238E27FC236}">
                    <a16:creationId xmlns:a16="http://schemas.microsoft.com/office/drawing/2014/main" id="{F6348612-0CF1-35F6-2E44-960B5099DE10}"/>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0858D3D-C016-EE18-9734-72B90220A620}"/>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53193E-6639-AE4E-D3C0-82B47C9C4E76}"/>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FBB78CD-9B60-F954-CA3A-11F23AD5903D}"/>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6A1BCFD-3997-EC0E-9D83-862A8D932B6E}"/>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A09FBCF-6A14-A7C2-DDAA-8DF264BE6941}"/>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4E3D776-589A-9518-E6EA-B59E834E2A93}"/>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70EB33F-DE4A-4449-77F1-F30AE806806E}"/>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78E034C-30E6-8194-FB9E-90B51674A68E}"/>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1F6043-7981-0636-1717-A0515216916A}"/>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A1991C0-2647-2E42-F27D-BCDDD0C18475}"/>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0027492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R">
    <p:bg>
      <p:bgPr>
        <a:solidFill>
          <a:srgbClr val="ED1E2F"/>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F0D3B5D-AAEF-6E48-8244-7FE7F7E825CC}"/>
              </a:ext>
            </a:extLst>
          </p:cNvPr>
          <p:cNvSpPr>
            <a:spLocks noGrp="1"/>
          </p:cNvSpPr>
          <p:nvPr>
            <p:ph type="body" sz="quarter" idx="16" hasCustomPrompt="1"/>
          </p:nvPr>
        </p:nvSpPr>
        <p:spPr>
          <a:xfrm>
            <a:off x="465054" y="1725524"/>
            <a:ext cx="5609173" cy="192035"/>
          </a:xfrm>
        </p:spPr>
        <p:txBody>
          <a:bodyPr anchor="t"/>
          <a:lstStyle>
            <a:lvl1pPr marL="0" indent="0">
              <a:buNone/>
              <a:defRPr sz="1300" b="0" i="0" cap="none" spc="400" baseline="0">
                <a:solidFill>
                  <a:schemeClr val="bg1"/>
                </a:solidFill>
                <a:latin typeface="+mn-lt"/>
                <a:cs typeface="Arial" panose="020B0604020202020204" pitchFamily="34" charset="0"/>
              </a:defRPr>
            </a:lvl1pPr>
          </a:lstStyle>
          <a:p>
            <a:pPr lvl="0"/>
            <a:r>
              <a:rPr lang="en-US"/>
              <a:t>Section subtitle</a:t>
            </a:r>
          </a:p>
        </p:txBody>
      </p:sp>
      <p:sp>
        <p:nvSpPr>
          <p:cNvPr id="3" name="Title 2">
            <a:extLst>
              <a:ext uri="{FF2B5EF4-FFF2-40B4-BE49-F238E27FC236}">
                <a16:creationId xmlns:a16="http://schemas.microsoft.com/office/drawing/2014/main" id="{890F1FE1-CB8B-A840-B413-3530B2144175}"/>
              </a:ext>
            </a:extLst>
          </p:cNvPr>
          <p:cNvSpPr>
            <a:spLocks noGrp="1"/>
          </p:cNvSpPr>
          <p:nvPr>
            <p:ph type="title"/>
          </p:nvPr>
        </p:nvSpPr>
        <p:spPr>
          <a:xfrm>
            <a:off x="457201" y="2571750"/>
            <a:ext cx="8004084" cy="1813049"/>
          </a:xfrm>
        </p:spPr>
        <p:txBody>
          <a:bodyPr anchor="t"/>
          <a:lstStyle>
            <a:lvl1pPr>
              <a:defRPr sz="48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17FF1488-1140-8044-933F-078EDF33AAAB}"/>
              </a:ext>
            </a:extLst>
          </p:cNvPr>
          <p:cNvSpPr>
            <a:spLocks noGrp="1"/>
          </p:cNvSpPr>
          <p:nvPr>
            <p:ph type="dt" sz="half" idx="17"/>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06B7E21E-2B76-3444-8295-AA9825E9E411}"/>
              </a:ext>
            </a:extLst>
          </p:cNvPr>
          <p:cNvSpPr>
            <a:spLocks noGrp="1"/>
          </p:cNvSpPr>
          <p:nvPr>
            <p:ph type="ftr" sz="quarter" idx="18"/>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AA18E5D-2650-614B-9283-BE7D779B7D3F}"/>
              </a:ext>
            </a:extLst>
          </p:cNvPr>
          <p:cNvSpPr>
            <a:spLocks noGrp="1"/>
          </p:cNvSpPr>
          <p:nvPr>
            <p:ph type="sldNum" sz="quarter" idx="19"/>
          </p:nvPr>
        </p:nvSpPr>
        <p:spPr/>
        <p:txBody>
          <a:bodyPr/>
          <a:lstStyle>
            <a:lvl1pPr>
              <a:defRPr>
                <a:solidFill>
                  <a:schemeClr val="bg1"/>
                </a:solidFill>
              </a:defRPr>
            </a:lvl1pPr>
          </a:lstStyle>
          <a:p>
            <a:fld id="{21A34BF7-B327-4840-835F-4AB6A1FA955B}" type="slidenum">
              <a:rPr lang="en-US" smtClean="0"/>
              <a:pPr/>
              <a:t>‹#›</a:t>
            </a:fld>
            <a:endParaRPr lang="en-US"/>
          </a:p>
        </p:txBody>
      </p:sp>
      <p:sp>
        <p:nvSpPr>
          <p:cNvPr id="2" name="Rectangle 1">
            <a:extLst>
              <a:ext uri="{FF2B5EF4-FFF2-40B4-BE49-F238E27FC236}">
                <a16:creationId xmlns:a16="http://schemas.microsoft.com/office/drawing/2014/main" id="{7C0C74B5-1022-7B24-D9D2-C6FBA2F13709}"/>
              </a:ext>
            </a:extLst>
          </p:cNvPr>
          <p:cNvSpPr/>
          <p:nvPr userDrawn="1"/>
        </p:nvSpPr>
        <p:spPr>
          <a:xfrm>
            <a:off x="5890002" y="4676503"/>
            <a:ext cx="2540804" cy="466997"/>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aphic 11">
            <a:extLst>
              <a:ext uri="{FF2B5EF4-FFF2-40B4-BE49-F238E27FC236}">
                <a16:creationId xmlns:a16="http://schemas.microsoft.com/office/drawing/2014/main" id="{27F6CE05-AB5C-8747-05E6-F11B3CEFE953}"/>
              </a:ext>
            </a:extLst>
          </p:cNvPr>
          <p:cNvGrpSpPr>
            <a:grpSpLocks noChangeAspect="1"/>
          </p:cNvGrpSpPr>
          <p:nvPr userDrawn="1"/>
        </p:nvGrpSpPr>
        <p:grpSpPr>
          <a:xfrm>
            <a:off x="7542353" y="286445"/>
            <a:ext cx="1298448" cy="486526"/>
            <a:chOff x="3524250" y="2177994"/>
            <a:chExt cx="2094737" cy="784894"/>
          </a:xfrm>
          <a:solidFill>
            <a:schemeClr val="bg1"/>
          </a:solidFill>
        </p:grpSpPr>
        <p:grpSp>
          <p:nvGrpSpPr>
            <p:cNvPr id="9" name="Graphic 11">
              <a:extLst>
                <a:ext uri="{FF2B5EF4-FFF2-40B4-BE49-F238E27FC236}">
                  <a16:creationId xmlns:a16="http://schemas.microsoft.com/office/drawing/2014/main" id="{B8075FFE-76B3-87D9-75C3-905D4D8DCCCE}"/>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5C891B98-0080-AF0E-43E5-F11F0920F52A}"/>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2B2B707F-6C23-6D4D-64C0-3AE15120D254}"/>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A407630C-F89F-4CFD-CEC6-26E1D1F7DAF7}"/>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ED5F895-AA65-E064-6797-C0CB852F1546}"/>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B22E028-278D-4309-57DC-C2777993006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8597FD-E447-06FF-5FD5-6FF61DCD2278}"/>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AE8228A-ECCA-EA35-8D4A-4C8367BC515A}"/>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3BE8857-4304-0844-594A-2F7C2A1A5BF8}"/>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B8E35DD3-3FC3-8FCF-402E-AC3C6D195DC6}"/>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0A1BF42-565A-FD01-190C-9CB36379A601}"/>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44C5F9-934B-54BF-0D1D-9850067F0A1D}"/>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BDD9BBC3-A6A1-68E2-6B51-E9E0161C550D}"/>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52C2E380-6FC4-12C1-1C62-B6E74F54C9CF}"/>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4E2B53D0-5E48-77C1-80DE-039024C749F9}"/>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17337022-5960-7C53-11E2-1D3458EAA056}"/>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60D9B679-D10F-5A34-F124-17A9C0505499}"/>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DC41E9D-6F21-4CD0-8637-623194C12236}"/>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2ADAD075-9729-C0EB-13CB-AD4BD3950001}"/>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BA3718B-B1D4-DF2C-92AD-EEDB6FE9545B}"/>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3BEF837-C602-9142-339A-397C4BF761FF}"/>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B17B44D-2C0E-E215-DF39-E28AFC89802E}"/>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29E394AF-56D5-72B4-545A-4279F7357A08}"/>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57554C6-4DCA-C07F-9601-33E2AAC5F97B}"/>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0" name="Graphic 11">
              <a:extLst>
                <a:ext uri="{FF2B5EF4-FFF2-40B4-BE49-F238E27FC236}">
                  <a16:creationId xmlns:a16="http://schemas.microsoft.com/office/drawing/2014/main" id="{316828A0-2B99-172C-0AD2-C3AE54711885}"/>
                </a:ext>
              </a:extLst>
            </p:cNvPr>
            <p:cNvGrpSpPr/>
            <p:nvPr/>
          </p:nvGrpSpPr>
          <p:grpSpPr>
            <a:xfrm>
              <a:off x="4149375" y="2872764"/>
              <a:ext cx="782573" cy="90124"/>
              <a:chOff x="4149375" y="2872764"/>
              <a:chExt cx="782573" cy="90124"/>
            </a:xfrm>
            <a:grpFill/>
          </p:grpSpPr>
          <p:sp>
            <p:nvSpPr>
              <p:cNvPr id="11" name="Freeform 10">
                <a:extLst>
                  <a:ext uri="{FF2B5EF4-FFF2-40B4-BE49-F238E27FC236}">
                    <a16:creationId xmlns:a16="http://schemas.microsoft.com/office/drawing/2014/main" id="{31E939EA-AC6C-7632-86C5-F3CE3D64075F}"/>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5EBC10F-E145-7DA3-A206-1CC1D4FA4954}"/>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749CC3A-3F83-B397-3794-B16299AAB9E9}"/>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207521D-87D2-1009-0DEA-56FEEBBF5F92}"/>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85DA737-7477-EE0B-48A2-053B30C84EDD}"/>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C57B61-8832-6ADF-621D-C397532D38F9}"/>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3BC862-E4A0-2879-ACB0-266516ECDF82}"/>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5BE5517-0513-1BE1-89FB-C434A3F902B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3CB8B23-F7AA-2D2A-4141-939773FA4FC5}"/>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4533943-9863-999E-9620-119A89311B92}"/>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7CE671B-DBFA-FE0B-3AD2-9CABB9E03D8C}"/>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576263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R">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B551F02E-2B32-2B42-887B-E03036FC57B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17" name="Content Placeholder 4">
            <a:extLst>
              <a:ext uri="{FF2B5EF4-FFF2-40B4-BE49-F238E27FC236}">
                <a16:creationId xmlns:a16="http://schemas.microsoft.com/office/drawing/2014/main" id="{5D1CB52D-451A-CE28-C251-9123D5BA5F06}"/>
              </a:ext>
            </a:extLst>
          </p:cNvPr>
          <p:cNvSpPr>
            <a:spLocks noGrp="1"/>
          </p:cNvSpPr>
          <p:nvPr>
            <p:ph sz="quarter" idx="19"/>
          </p:nvPr>
        </p:nvSpPr>
        <p:spPr>
          <a:xfrm>
            <a:off x="457198" y="1085850"/>
            <a:ext cx="8229599"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58A35130-1069-0919-04D5-463C472618AC}"/>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561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Large Text R">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B551F02E-2B32-2B42-887B-E03036FC57B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17" name="Content Placeholder 4">
            <a:extLst>
              <a:ext uri="{FF2B5EF4-FFF2-40B4-BE49-F238E27FC236}">
                <a16:creationId xmlns:a16="http://schemas.microsoft.com/office/drawing/2014/main" id="{5D1CB52D-451A-CE28-C251-9123D5BA5F06}"/>
              </a:ext>
            </a:extLst>
          </p:cNvPr>
          <p:cNvSpPr>
            <a:spLocks noGrp="1"/>
          </p:cNvSpPr>
          <p:nvPr>
            <p:ph sz="quarter" idx="19"/>
          </p:nvPr>
        </p:nvSpPr>
        <p:spPr>
          <a:xfrm>
            <a:off x="457198" y="1087236"/>
            <a:ext cx="8229601" cy="3580014"/>
          </a:xfrm>
        </p:spPr>
        <p:txBody>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7653315-5025-2ACE-8DC8-A5B21D8FA75F}"/>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13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2 Col R">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356B4F6-D498-FEE3-22D8-A031BC71078B}"/>
              </a:ext>
            </a:extLst>
          </p:cNvPr>
          <p:cNvSpPr>
            <a:spLocks noGrp="1"/>
          </p:cNvSpPr>
          <p:nvPr>
            <p:ph sz="quarter" idx="18"/>
          </p:nvPr>
        </p:nvSpPr>
        <p:spPr>
          <a:xfrm>
            <a:off x="457200" y="1095546"/>
            <a:ext cx="4023360" cy="3571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F26A8D69-1CDA-FD4B-B18B-DD6D057C938E}"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7" name="Content Placeholder 6">
            <a:extLst>
              <a:ext uri="{FF2B5EF4-FFF2-40B4-BE49-F238E27FC236}">
                <a16:creationId xmlns:a16="http://schemas.microsoft.com/office/drawing/2014/main" id="{E0C8AF9F-D2BB-7E2A-B0D4-41CF08E3EBEA}"/>
              </a:ext>
            </a:extLst>
          </p:cNvPr>
          <p:cNvSpPr>
            <a:spLocks noGrp="1"/>
          </p:cNvSpPr>
          <p:nvPr>
            <p:ph sz="quarter" idx="19"/>
          </p:nvPr>
        </p:nvSpPr>
        <p:spPr>
          <a:xfrm>
            <a:off x="4663442" y="1095546"/>
            <a:ext cx="4023360" cy="3571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2851B43E-046E-877A-65AF-D5A6B91C3353}"/>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155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Content R">
    <p:bg>
      <p:bgPr>
        <a:solidFill>
          <a:schemeClr val="bg1"/>
        </a:solidFill>
        <a:effectLst/>
      </p:bgPr>
    </p:bg>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F5BBE5F0-93A4-3C7A-2563-5370EED34D6D}"/>
              </a:ext>
            </a:extLst>
          </p:cNvPr>
          <p:cNvSpPr>
            <a:spLocks noGrp="1"/>
          </p:cNvSpPr>
          <p:nvPr>
            <p:ph sz="quarter" idx="18"/>
          </p:nvPr>
        </p:nvSpPr>
        <p:spPr>
          <a:xfrm>
            <a:off x="457200" y="1410926"/>
            <a:ext cx="8004084" cy="32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457200" y="1085850"/>
            <a:ext cx="8229600" cy="260516"/>
          </a:xfrm>
        </p:spPr>
        <p:txBody>
          <a:bodyPr anchor="t">
            <a:noAutofit/>
          </a:bodyPr>
          <a:lstStyle>
            <a:lvl1pPr marL="0" indent="0">
              <a:lnSpc>
                <a:spcPct val="100000"/>
              </a:lnSpc>
              <a:spcBef>
                <a:spcPts val="0"/>
              </a:spcBef>
              <a:buNone/>
              <a:defRPr sz="1400" b="0" i="0" cap="none" spc="0" baseline="0">
                <a:solidFill>
                  <a:schemeClr val="tx1">
                    <a:lumMod val="65000"/>
                    <a:lumOff val="35000"/>
                  </a:schemeClr>
                </a:solidFill>
                <a:latin typeface="Franklin Gothic Medium Cond" panose="020B0606030402020204" pitchFamily="34" charset="0"/>
              </a:defRPr>
            </a:lvl1pPr>
          </a:lstStyle>
          <a:p>
            <a:pPr lvl="0"/>
            <a:r>
              <a:rPr lang="en-US"/>
              <a:t>Click to edit subhead</a:t>
            </a:r>
          </a:p>
        </p:txBody>
      </p:sp>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7F5B1C4B-A61A-B947-987E-46C2FBEB5B05}"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8600"/>
            <a:ext cx="8229599" cy="857250"/>
          </a:xfrm>
        </p:spPr>
        <p:txBody>
          <a:bodyPr>
            <a:noAutofit/>
          </a:bodyPr>
          <a:lstStyle/>
          <a:p>
            <a:r>
              <a:rPr lang="en-US"/>
              <a:t>Click to edit Master title style</a:t>
            </a:r>
          </a:p>
        </p:txBody>
      </p:sp>
      <p:sp>
        <p:nvSpPr>
          <p:cNvPr id="2" name="Rectangle 1">
            <a:extLst>
              <a:ext uri="{FF2B5EF4-FFF2-40B4-BE49-F238E27FC236}">
                <a16:creationId xmlns:a16="http://schemas.microsoft.com/office/drawing/2014/main" id="{021ECC35-BE0D-34D4-760B-5947A0FD1B33}"/>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755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Graphic R">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a:xfrm>
            <a:off x="4936183" y="4806386"/>
            <a:ext cx="585171" cy="274637"/>
          </a:xfrm>
        </p:spPr>
        <p:txBody>
          <a:bodyPr/>
          <a:lstStyle/>
          <a:p>
            <a:fld id="{26E71551-9808-0D4B-964E-AB67A47EB17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a:xfrm>
            <a:off x="5770228" y="4806386"/>
            <a:ext cx="3245174" cy="274637"/>
          </a:xfrm>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a:xfrm>
            <a:off x="3808311" y="4801224"/>
            <a:ext cx="493776" cy="274637"/>
          </a:xfrm>
        </p:spPr>
        <p:txBody>
          <a:bodyPr/>
          <a:lstStyle/>
          <a:p>
            <a:fld id="{21A34BF7-B327-4840-835F-4AB6A1FA955B}" type="slidenum">
              <a:rPr lang="en-US" smtClean="0"/>
              <a:pPr/>
              <a:t>‹#›</a:t>
            </a:fld>
            <a:endParaRPr lang="en-US"/>
          </a:p>
        </p:txBody>
      </p:sp>
      <p:sp>
        <p:nvSpPr>
          <p:cNvPr id="3" name="Text Placeholder 2">
            <a:extLst>
              <a:ext uri="{FF2B5EF4-FFF2-40B4-BE49-F238E27FC236}">
                <a16:creationId xmlns:a16="http://schemas.microsoft.com/office/drawing/2014/main" id="{2311B210-1F65-204E-8766-2134CC9F8E32}"/>
              </a:ext>
            </a:extLst>
          </p:cNvPr>
          <p:cNvSpPr>
            <a:spLocks noGrp="1"/>
          </p:cNvSpPr>
          <p:nvPr>
            <p:ph type="body" sz="quarter" idx="17"/>
          </p:nvPr>
        </p:nvSpPr>
        <p:spPr>
          <a:xfrm>
            <a:off x="457200" y="1515633"/>
            <a:ext cx="3844887" cy="30837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3844887" cy="1289304"/>
          </a:xfrm>
        </p:spPr>
        <p:txBody>
          <a:bodyPr>
            <a:noAutofit/>
          </a:bodyPr>
          <a:lstStyle/>
          <a:p>
            <a:r>
              <a:rPr lang="en-US"/>
              <a:t>Click to edit Master title style</a:t>
            </a:r>
          </a:p>
        </p:txBody>
      </p:sp>
      <p:sp>
        <p:nvSpPr>
          <p:cNvPr id="2" name="Rectangle 1">
            <a:extLst>
              <a:ext uri="{FF2B5EF4-FFF2-40B4-BE49-F238E27FC236}">
                <a16:creationId xmlns:a16="http://schemas.microsoft.com/office/drawing/2014/main" id="{499A2E15-B3A4-C4CD-6C83-626043FA805B}"/>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0D7125-A62F-1D1F-B0EC-87CE8B8129DB}"/>
              </a:ext>
            </a:extLst>
          </p:cNvPr>
          <p:cNvSpPr/>
          <p:nvPr userDrawn="1"/>
        </p:nvSpPr>
        <p:spPr>
          <a:xfrm>
            <a:off x="4572001" y="4394200"/>
            <a:ext cx="4572000"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7DB6DD-8348-2173-5DE5-DB07B9F09B34}"/>
              </a:ext>
            </a:extLst>
          </p:cNvPr>
          <p:cNvSpPr txBox="1"/>
          <p:nvPr userDrawn="1"/>
        </p:nvSpPr>
        <p:spPr>
          <a:xfrm>
            <a:off x="1260644" y="4857041"/>
            <a:ext cx="1279114" cy="223982"/>
          </a:xfrm>
          <a:prstGeom prst="rect">
            <a:avLst/>
          </a:prstGeom>
          <a:noFill/>
        </p:spPr>
        <p:txBody>
          <a:bodyPr wrap="square" tIns="45720" rIns="91440" bIns="45720" rtlCol="0">
            <a:noAutofit/>
          </a:bodyPr>
          <a:lstStyle/>
          <a:p>
            <a:r>
              <a:rPr lang="en-US" sz="550" spc="100" baseline="0">
                <a:solidFill>
                  <a:srgbClr val="020D2B"/>
                </a:solidFill>
              </a:rPr>
              <a:t>© 2023 | CONFIDENTIAL</a:t>
            </a:r>
          </a:p>
        </p:txBody>
      </p:sp>
      <p:pic>
        <p:nvPicPr>
          <p:cNvPr id="8" name="Graphic 7">
            <a:extLst>
              <a:ext uri="{FF2B5EF4-FFF2-40B4-BE49-F238E27FC236}">
                <a16:creationId xmlns:a16="http://schemas.microsoft.com/office/drawing/2014/main" id="{63F8D28A-E4F7-5DE5-B0D6-E7D7322479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4798891"/>
            <a:ext cx="733128" cy="209465"/>
          </a:xfrm>
          <a:prstGeom prst="rect">
            <a:avLst/>
          </a:prstGeom>
        </p:spPr>
      </p:pic>
      <p:sp>
        <p:nvSpPr>
          <p:cNvPr id="5" name="Picture Placeholder 4">
            <a:extLst>
              <a:ext uri="{FF2B5EF4-FFF2-40B4-BE49-F238E27FC236}">
                <a16:creationId xmlns:a16="http://schemas.microsoft.com/office/drawing/2014/main" id="{6F7E9B8D-4C51-5E4C-ACFE-B6CB3C89D952}"/>
              </a:ext>
            </a:extLst>
          </p:cNvPr>
          <p:cNvSpPr>
            <a:spLocks noGrp="1"/>
          </p:cNvSpPr>
          <p:nvPr>
            <p:ph type="pic" sz="quarter" idx="18"/>
          </p:nvPr>
        </p:nvSpPr>
        <p:spPr>
          <a:xfrm>
            <a:off x="4572000" y="0"/>
            <a:ext cx="4572000" cy="5143500"/>
          </a:xfrm>
        </p:spPr>
        <p:txBody>
          <a:bodyPr/>
          <a:lstStyle/>
          <a:p>
            <a:endParaRPr lang="en-US"/>
          </a:p>
        </p:txBody>
      </p:sp>
    </p:spTree>
    <p:extLst>
      <p:ext uri="{BB962C8B-B14F-4D97-AF65-F5344CB8AC3E}">
        <p14:creationId xmlns:p14="http://schemas.microsoft.com/office/powerpoint/2010/main" val="1425692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R">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38B293F9-4F96-A76D-25E0-19071F6FAC07}"/>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4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 Important Points R">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38B293F9-4F96-A76D-25E0-19071F6FAC07}"/>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4554E53-4846-0180-203B-143249D56D8E}"/>
              </a:ext>
            </a:extLst>
          </p:cNvPr>
          <p:cNvSpPr>
            <a:spLocks noGrp="1"/>
          </p:cNvSpPr>
          <p:nvPr>
            <p:ph type="body" sz="quarter" idx="17"/>
          </p:nvPr>
        </p:nvSpPr>
        <p:spPr>
          <a:xfrm>
            <a:off x="457200" y="1249677"/>
            <a:ext cx="8229600" cy="731520"/>
          </a:xfrm>
          <a:solidFill>
            <a:srgbClr val="ED1E2F"/>
          </a:solidFill>
        </p:spPr>
        <p:txBody>
          <a:bodyPr lIns="182880" tIns="91440" rIns="182880" bIns="91440" anchor="ctr"/>
          <a:lstStyle>
            <a:lvl1pPr marL="0" indent="0">
              <a:lnSpc>
                <a:spcPct val="100000"/>
              </a:lnSpc>
              <a:spcBef>
                <a:spcPts val="0"/>
              </a:spcBef>
              <a:buNone/>
              <a:defRPr sz="2000">
                <a:solidFill>
                  <a:schemeClr val="bg1"/>
                </a:solidFill>
              </a:defRPr>
            </a:lvl1pPr>
            <a:lvl2pPr marL="1778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2B7560F3-BC7C-94C5-7234-EA9260645858}"/>
              </a:ext>
            </a:extLst>
          </p:cNvPr>
          <p:cNvSpPr>
            <a:spLocks noGrp="1"/>
          </p:cNvSpPr>
          <p:nvPr>
            <p:ph type="body" sz="quarter" idx="18"/>
          </p:nvPr>
        </p:nvSpPr>
        <p:spPr>
          <a:xfrm>
            <a:off x="457200" y="2108311"/>
            <a:ext cx="8229600" cy="731520"/>
          </a:xfrm>
          <a:solidFill>
            <a:srgbClr val="ED1E2F"/>
          </a:solidFill>
        </p:spPr>
        <p:txBody>
          <a:bodyPr lIns="182880" tIns="91440" rIns="182880" bIns="91440" anchor="ctr"/>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BD8DEF90-63B9-486B-DDD6-29BD807A0E2B}"/>
              </a:ext>
            </a:extLst>
          </p:cNvPr>
          <p:cNvSpPr>
            <a:spLocks noGrp="1"/>
          </p:cNvSpPr>
          <p:nvPr>
            <p:ph type="body" sz="quarter" idx="19"/>
          </p:nvPr>
        </p:nvSpPr>
        <p:spPr>
          <a:xfrm>
            <a:off x="457200" y="2966945"/>
            <a:ext cx="8229600" cy="731520"/>
          </a:xfrm>
          <a:solidFill>
            <a:srgbClr val="ED1E2F"/>
          </a:solidFill>
        </p:spPr>
        <p:txBody>
          <a:bodyPr lIns="182880" tIns="91440" rIns="182880" bIns="91440" anchor="ctr"/>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098E17A-FCBF-3A68-9238-B68063E04FFA}"/>
              </a:ext>
            </a:extLst>
          </p:cNvPr>
          <p:cNvSpPr>
            <a:spLocks noGrp="1"/>
          </p:cNvSpPr>
          <p:nvPr>
            <p:ph type="body" sz="quarter" idx="20"/>
          </p:nvPr>
        </p:nvSpPr>
        <p:spPr>
          <a:xfrm>
            <a:off x="457200" y="3825580"/>
            <a:ext cx="8229600" cy="731520"/>
          </a:xfrm>
          <a:solidFill>
            <a:srgbClr val="ED1E2F"/>
          </a:solidFill>
        </p:spPr>
        <p:txBody>
          <a:bodyPr lIns="182880" tIns="91440" rIns="182880" bIns="91440" anchor="ctr"/>
          <a:lstStyle>
            <a:lvl1pPr marL="0" indent="0">
              <a:lnSpc>
                <a:spcPct val="100000"/>
              </a:lnSpc>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0837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4 Important Points VR">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38B293F9-4F96-A76D-25E0-19071F6FAC07}"/>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4554E53-4846-0180-203B-143249D56D8E}"/>
              </a:ext>
            </a:extLst>
          </p:cNvPr>
          <p:cNvSpPr>
            <a:spLocks noGrp="1"/>
          </p:cNvSpPr>
          <p:nvPr>
            <p:ph type="body" sz="quarter" idx="17"/>
          </p:nvPr>
        </p:nvSpPr>
        <p:spPr>
          <a:xfrm>
            <a:off x="457200" y="1162050"/>
            <a:ext cx="1965960" cy="3505200"/>
          </a:xfrm>
          <a:solidFill>
            <a:srgbClr val="ED1E2F"/>
          </a:solidFill>
        </p:spPr>
        <p:txBody>
          <a:bodyPr lIns="182880" tIns="182880" rIns="182880" bIns="182880" anchor="t"/>
          <a:lstStyle>
            <a:lvl1pPr marL="0" indent="0">
              <a:lnSpc>
                <a:spcPct val="100000"/>
              </a:lnSpc>
              <a:spcBef>
                <a:spcPts val="0"/>
              </a:spcBef>
              <a:buNone/>
              <a:defRPr sz="2000">
                <a:solidFill>
                  <a:schemeClr val="bg1"/>
                </a:solidFill>
              </a:defRPr>
            </a:lvl1pPr>
            <a:lvl2pPr marL="1778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2B7560F3-BC7C-94C5-7234-EA9260645858}"/>
              </a:ext>
            </a:extLst>
          </p:cNvPr>
          <p:cNvSpPr>
            <a:spLocks noGrp="1"/>
          </p:cNvSpPr>
          <p:nvPr>
            <p:ph type="body" sz="quarter" idx="18"/>
          </p:nvPr>
        </p:nvSpPr>
        <p:spPr>
          <a:xfrm>
            <a:off x="2545081" y="1162050"/>
            <a:ext cx="1965960" cy="3505200"/>
          </a:xfrm>
          <a:solidFill>
            <a:srgbClr val="ED1E2F"/>
          </a:solidFill>
        </p:spPr>
        <p:txBody>
          <a:bodyPr lIns="182880" tIns="182880" rIns="182880" bIns="182880" anchor="t"/>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BD8DEF90-63B9-486B-DDD6-29BD807A0E2B}"/>
              </a:ext>
            </a:extLst>
          </p:cNvPr>
          <p:cNvSpPr>
            <a:spLocks noGrp="1"/>
          </p:cNvSpPr>
          <p:nvPr>
            <p:ph type="body" sz="quarter" idx="19"/>
          </p:nvPr>
        </p:nvSpPr>
        <p:spPr>
          <a:xfrm>
            <a:off x="4632962" y="1162050"/>
            <a:ext cx="1965960" cy="3505200"/>
          </a:xfrm>
          <a:solidFill>
            <a:srgbClr val="ED1E2F"/>
          </a:solidFill>
        </p:spPr>
        <p:txBody>
          <a:bodyPr lIns="182880" tIns="182880" rIns="182880" bIns="182880" anchor="t"/>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098E17A-FCBF-3A68-9238-B68063E04FFA}"/>
              </a:ext>
            </a:extLst>
          </p:cNvPr>
          <p:cNvSpPr>
            <a:spLocks noGrp="1"/>
          </p:cNvSpPr>
          <p:nvPr>
            <p:ph type="body" sz="quarter" idx="20"/>
          </p:nvPr>
        </p:nvSpPr>
        <p:spPr>
          <a:xfrm>
            <a:off x="6720842" y="1162049"/>
            <a:ext cx="1965960" cy="3505201"/>
          </a:xfrm>
          <a:solidFill>
            <a:srgbClr val="ED1E2F"/>
          </a:solidFill>
        </p:spPr>
        <p:txBody>
          <a:bodyPr lIns="182880" tIns="182880" rIns="182880" bIns="182880" anchor="t"/>
          <a:lstStyle>
            <a:lvl1pPr marL="0" indent="0">
              <a:lnSpc>
                <a:spcPct val="100000"/>
              </a:lnSpc>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88128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R">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3" name="Rectangle 2">
            <a:extLst>
              <a:ext uri="{FF2B5EF4-FFF2-40B4-BE49-F238E27FC236}">
                <a16:creationId xmlns:a16="http://schemas.microsoft.com/office/drawing/2014/main" id="{38B293F9-4F96-A76D-25E0-19071F6FAC07}"/>
              </a:ext>
            </a:extLst>
          </p:cNvPr>
          <p:cNvSpPr/>
          <p:nvPr userDrawn="1"/>
        </p:nvSpPr>
        <p:spPr>
          <a:xfrm>
            <a:off x="0" y="0"/>
            <a:ext cx="118382" cy="5143500"/>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56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tart Bk">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E88309-706E-D701-1445-99212F8EDBF7}"/>
              </a:ext>
            </a:extLst>
          </p:cNvPr>
          <p:cNvSpPr/>
          <p:nvPr userDrawn="1"/>
        </p:nvSpPr>
        <p:spPr>
          <a:xfrm>
            <a:off x="6087533" y="4521200"/>
            <a:ext cx="3056467"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aphic 11">
            <a:extLst>
              <a:ext uri="{FF2B5EF4-FFF2-40B4-BE49-F238E27FC236}">
                <a16:creationId xmlns:a16="http://schemas.microsoft.com/office/drawing/2014/main" id="{50E53757-C348-BDB0-8380-9FDEA8E707FF}"/>
              </a:ext>
            </a:extLst>
          </p:cNvPr>
          <p:cNvGrpSpPr/>
          <p:nvPr userDrawn="1"/>
        </p:nvGrpSpPr>
        <p:grpSpPr>
          <a:xfrm>
            <a:off x="1907077" y="1756221"/>
            <a:ext cx="5518131" cy="2067634"/>
            <a:chOff x="3524250" y="2177994"/>
            <a:chExt cx="2094737" cy="784894"/>
          </a:xfrm>
          <a:solidFill>
            <a:schemeClr val="tx1"/>
          </a:solidFill>
        </p:grpSpPr>
        <p:grpSp>
          <p:nvGrpSpPr>
            <p:cNvPr id="42" name="Graphic 11">
              <a:extLst>
                <a:ext uri="{FF2B5EF4-FFF2-40B4-BE49-F238E27FC236}">
                  <a16:creationId xmlns:a16="http://schemas.microsoft.com/office/drawing/2014/main" id="{4DF08200-DD68-4C95-8DDD-CF26A43EEA2E}"/>
                </a:ext>
              </a:extLst>
            </p:cNvPr>
            <p:cNvGrpSpPr/>
            <p:nvPr/>
          </p:nvGrpSpPr>
          <p:grpSpPr>
            <a:xfrm>
              <a:off x="3524250" y="2177994"/>
              <a:ext cx="2094737" cy="612330"/>
              <a:chOff x="3524250" y="2177994"/>
              <a:chExt cx="2094737" cy="612330"/>
            </a:xfrm>
            <a:grpFill/>
          </p:grpSpPr>
          <p:grpSp>
            <p:nvGrpSpPr>
              <p:cNvPr id="55" name="Graphic 11">
                <a:extLst>
                  <a:ext uri="{FF2B5EF4-FFF2-40B4-BE49-F238E27FC236}">
                    <a16:creationId xmlns:a16="http://schemas.microsoft.com/office/drawing/2014/main" id="{2A3E762E-FABB-97F0-8BE7-AC5226F23E39}"/>
                  </a:ext>
                </a:extLst>
              </p:cNvPr>
              <p:cNvGrpSpPr/>
              <p:nvPr/>
            </p:nvGrpSpPr>
            <p:grpSpPr>
              <a:xfrm>
                <a:off x="4044051" y="2177994"/>
                <a:ext cx="993621" cy="129124"/>
                <a:chOff x="4044051" y="2177994"/>
                <a:chExt cx="993621" cy="129124"/>
              </a:xfrm>
              <a:grpFill/>
            </p:grpSpPr>
            <p:grpSp>
              <p:nvGrpSpPr>
                <p:cNvPr id="67" name="Graphic 11">
                  <a:extLst>
                    <a:ext uri="{FF2B5EF4-FFF2-40B4-BE49-F238E27FC236}">
                      <a16:creationId xmlns:a16="http://schemas.microsoft.com/office/drawing/2014/main" id="{061043C3-164A-D943-6292-4DC60BFE2F70}"/>
                    </a:ext>
                  </a:extLst>
                </p:cNvPr>
                <p:cNvGrpSpPr/>
                <p:nvPr/>
              </p:nvGrpSpPr>
              <p:grpSpPr>
                <a:xfrm>
                  <a:off x="4044051" y="2177994"/>
                  <a:ext cx="993621" cy="129124"/>
                  <a:chOff x="4044051" y="2177994"/>
                  <a:chExt cx="993621" cy="129124"/>
                </a:xfrm>
                <a:grpFill/>
              </p:grpSpPr>
              <p:sp>
                <p:nvSpPr>
                  <p:cNvPr id="69" name="Freeform 68">
                    <a:extLst>
                      <a:ext uri="{FF2B5EF4-FFF2-40B4-BE49-F238E27FC236}">
                        <a16:creationId xmlns:a16="http://schemas.microsoft.com/office/drawing/2014/main" id="{FB82F967-5A3B-FB06-75DF-F334D6A9A6D0}"/>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6CFEC2B-501F-E035-C5E2-4B246E11FD5E}"/>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4E33487-8A97-D443-F46E-4FD58EEA270A}"/>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9F2CB72-8D5D-9A2D-CE66-F9AEE0FB6E17}"/>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45F37E-4E0C-192E-3A21-EF432C14DD2D}"/>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E3E8D17-D83F-1EFB-4582-829C89D04D4E}"/>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79066389-F85F-F408-8416-9680B2510A4A}"/>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41AD18C1-BF57-1F06-7BC3-0C145B7C2414}"/>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413AE41-6EF3-09DF-EBCE-C34C1D96DD54}"/>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44AE9C12-DE93-1FBC-0EE6-E43633770A9A}"/>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56" name="Graphic 11">
                <a:extLst>
                  <a:ext uri="{FF2B5EF4-FFF2-40B4-BE49-F238E27FC236}">
                    <a16:creationId xmlns:a16="http://schemas.microsoft.com/office/drawing/2014/main" id="{430AE686-CBFB-D947-F9FF-93C4E33C70E1}"/>
                  </a:ext>
                </a:extLst>
              </p:cNvPr>
              <p:cNvGrpSpPr/>
              <p:nvPr/>
            </p:nvGrpSpPr>
            <p:grpSpPr>
              <a:xfrm>
                <a:off x="3524250" y="2379358"/>
                <a:ext cx="2094737" cy="410965"/>
                <a:chOff x="3524250" y="2379358"/>
                <a:chExt cx="2094737" cy="410965"/>
              </a:xfrm>
              <a:grpFill/>
            </p:grpSpPr>
            <p:grpSp>
              <p:nvGrpSpPr>
                <p:cNvPr id="57" name="Graphic 11">
                  <a:extLst>
                    <a:ext uri="{FF2B5EF4-FFF2-40B4-BE49-F238E27FC236}">
                      <a16:creationId xmlns:a16="http://schemas.microsoft.com/office/drawing/2014/main" id="{6503F774-507E-02EB-F124-A5D44DCC40F4}"/>
                    </a:ext>
                  </a:extLst>
                </p:cNvPr>
                <p:cNvGrpSpPr/>
                <p:nvPr/>
              </p:nvGrpSpPr>
              <p:grpSpPr>
                <a:xfrm>
                  <a:off x="3524250" y="2448357"/>
                  <a:ext cx="2042461" cy="282912"/>
                  <a:chOff x="3524250" y="2448357"/>
                  <a:chExt cx="2042461" cy="282912"/>
                </a:xfrm>
                <a:grpFill/>
              </p:grpSpPr>
              <p:grpSp>
                <p:nvGrpSpPr>
                  <p:cNvPr id="60" name="Graphic 11">
                    <a:extLst>
                      <a:ext uri="{FF2B5EF4-FFF2-40B4-BE49-F238E27FC236}">
                        <a16:creationId xmlns:a16="http://schemas.microsoft.com/office/drawing/2014/main" id="{345EC442-3DAF-4871-34B2-A15FC3D3CE1A}"/>
                      </a:ext>
                    </a:extLst>
                  </p:cNvPr>
                  <p:cNvGrpSpPr/>
                  <p:nvPr/>
                </p:nvGrpSpPr>
                <p:grpSpPr>
                  <a:xfrm>
                    <a:off x="5299329" y="2448357"/>
                    <a:ext cx="267382" cy="282912"/>
                    <a:chOff x="5299329" y="2448357"/>
                    <a:chExt cx="267382" cy="282912"/>
                  </a:xfrm>
                  <a:grpFill/>
                </p:grpSpPr>
                <p:sp>
                  <p:nvSpPr>
                    <p:cNvPr id="65" name="Freeform 64">
                      <a:extLst>
                        <a:ext uri="{FF2B5EF4-FFF2-40B4-BE49-F238E27FC236}">
                          <a16:creationId xmlns:a16="http://schemas.microsoft.com/office/drawing/2014/main" id="{43CD54CB-1FCF-534C-3E43-0752DAE52289}"/>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708B4E8-05CF-D45E-3738-BFB1CAB9E5F5}"/>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1" name="Freeform 60">
                    <a:extLst>
                      <a:ext uri="{FF2B5EF4-FFF2-40B4-BE49-F238E27FC236}">
                        <a16:creationId xmlns:a16="http://schemas.microsoft.com/office/drawing/2014/main" id="{F508F0BB-A0A6-351C-A05F-3934A7A06447}"/>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48D72CB-C7C4-A161-F3C3-F3FA5B53AC6A}"/>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BEA8CE3-394F-E76C-F92F-C56A17785792}"/>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1DA60B0-BB3A-0EB1-FAA0-192027A02375}"/>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58" name="Freeform 57">
                  <a:extLst>
                    <a:ext uri="{FF2B5EF4-FFF2-40B4-BE49-F238E27FC236}">
                      <a16:creationId xmlns:a16="http://schemas.microsoft.com/office/drawing/2014/main" id="{6ECFA6C2-5623-5A61-139A-6B3B779F7DEC}"/>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F60AF0-8DCD-3E4A-3CE9-3947AC0C20E5}"/>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3" name="Graphic 11">
              <a:extLst>
                <a:ext uri="{FF2B5EF4-FFF2-40B4-BE49-F238E27FC236}">
                  <a16:creationId xmlns:a16="http://schemas.microsoft.com/office/drawing/2014/main" id="{75915C31-8068-B28F-4166-B50D2DBEB85B}"/>
                </a:ext>
              </a:extLst>
            </p:cNvPr>
            <p:cNvGrpSpPr/>
            <p:nvPr/>
          </p:nvGrpSpPr>
          <p:grpSpPr>
            <a:xfrm>
              <a:off x="4149375" y="2872764"/>
              <a:ext cx="782573" cy="90124"/>
              <a:chOff x="4149375" y="2872764"/>
              <a:chExt cx="782573" cy="90124"/>
            </a:xfrm>
            <a:grpFill/>
          </p:grpSpPr>
          <p:sp>
            <p:nvSpPr>
              <p:cNvPr id="44" name="Freeform 43">
                <a:extLst>
                  <a:ext uri="{FF2B5EF4-FFF2-40B4-BE49-F238E27FC236}">
                    <a16:creationId xmlns:a16="http://schemas.microsoft.com/office/drawing/2014/main" id="{61B4F660-C7D5-99B5-9E20-8A088CC05A95}"/>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9693766-AF00-06E0-9D30-9C07927CE84B}"/>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F154AA-4A30-189C-0D88-4ABE1C8652E8}"/>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E733C3B-AD70-EA6B-A773-7966627101C5}"/>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63A02D-0DB5-D980-6CDE-6A47A8F8265B}"/>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82F7BA6-414B-BEDB-3229-310E3645CC2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5E397E3-8722-AC7C-D5BA-0D03C097F16C}"/>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0EE7CB2-75E6-CA28-5CDA-9297407765CA}"/>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3706934-D07C-C1B1-2150-79AE624C19ED}"/>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F7780D6-C0F7-69C2-5EAD-0AB8DC57CF7E}"/>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845083-BA61-C7C2-089B-2E451E241AEF}"/>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6133204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 Review Points R">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7548954-B8A8-F14D-8BA6-257957E7856C}"/>
              </a:ext>
            </a:extLst>
          </p:cNvPr>
          <p:cNvSpPr>
            <a:spLocks noGrp="1"/>
          </p:cNvSpPr>
          <p:nvPr>
            <p:ph type="dt" sz="half" idx="11"/>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B5BA4C09-C5C8-584E-89BD-C4B9D04FF89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BEF582F-87E9-4346-9D25-E057A5C020D4}"/>
              </a:ext>
            </a:extLst>
          </p:cNvPr>
          <p:cNvSpPr>
            <a:spLocks noGrp="1"/>
          </p:cNvSpPr>
          <p:nvPr>
            <p:ph type="sldNum" sz="quarter" idx="13"/>
          </p:nvPr>
        </p:nvSpPr>
        <p:spPr/>
        <p:txBody>
          <a:bodyPr/>
          <a:lstStyle>
            <a:lvl1pPr>
              <a:defRPr>
                <a:solidFill>
                  <a:schemeClr val="bg1"/>
                </a:solidFill>
              </a:defRPr>
            </a:lvl1pPr>
          </a:lstStyle>
          <a:p>
            <a:fld id="{21A34BF7-B327-4840-835F-4AB6A1FA955B}" type="slidenum">
              <a:rPr lang="en-US" smtClean="0"/>
              <a:pPr/>
              <a:t>‹#›</a:t>
            </a:fld>
            <a:endParaRPr lang="en-US"/>
          </a:p>
        </p:txBody>
      </p:sp>
      <p:sp>
        <p:nvSpPr>
          <p:cNvPr id="2" name="Rectangle 1">
            <a:extLst>
              <a:ext uri="{FF2B5EF4-FFF2-40B4-BE49-F238E27FC236}">
                <a16:creationId xmlns:a16="http://schemas.microsoft.com/office/drawing/2014/main" id="{97BFD3D4-C31F-A1E8-0D40-4B3DA5E45F52}"/>
              </a:ext>
            </a:extLst>
          </p:cNvPr>
          <p:cNvSpPr/>
          <p:nvPr userDrawn="1"/>
        </p:nvSpPr>
        <p:spPr>
          <a:xfrm>
            <a:off x="6367548" y="4676503"/>
            <a:ext cx="2069869" cy="466997"/>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6AD43A-1838-4CF1-0BC2-90FE8A01D8B5}"/>
              </a:ext>
            </a:extLst>
          </p:cNvPr>
          <p:cNvSpPr txBox="1"/>
          <p:nvPr userDrawn="1"/>
        </p:nvSpPr>
        <p:spPr>
          <a:xfrm>
            <a:off x="7323235" y="4857041"/>
            <a:ext cx="1280160" cy="172769"/>
          </a:xfrm>
          <a:prstGeom prst="rect">
            <a:avLst/>
          </a:prstGeom>
          <a:noFill/>
        </p:spPr>
        <p:txBody>
          <a:bodyPr wrap="square" tIns="45720" rIns="91440" bIns="45720" rtlCol="0">
            <a:noAutofit/>
          </a:bodyPr>
          <a:lstStyle/>
          <a:p>
            <a:r>
              <a:rPr lang="en-US" sz="550" spc="100" baseline="0">
                <a:solidFill>
                  <a:schemeClr val="bg1"/>
                </a:solidFill>
              </a:rPr>
              <a:t>© 2023 | CONFIDENTIAL</a:t>
            </a:r>
          </a:p>
        </p:txBody>
      </p:sp>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7" y="825787"/>
            <a:ext cx="7343524" cy="3841463"/>
          </a:xfrm>
        </p:spPr>
        <p:txBody>
          <a:bodyPr anchor="t"/>
          <a:lstStyle>
            <a:lvl1pPr marL="0" indent="0" algn="l">
              <a:lnSpc>
                <a:spcPct val="80000"/>
              </a:lnSpc>
              <a:spcBef>
                <a:spcPts val="600"/>
              </a:spcBef>
              <a:buNone/>
              <a:tabLst>
                <a:tab pos="450850" algn="l"/>
              </a:tabLst>
              <a:defRPr sz="2800" b="0" i="0" cap="none" baseline="0">
                <a:solidFill>
                  <a:schemeClr val="bg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grpSp>
        <p:nvGrpSpPr>
          <p:cNvPr id="11" name="Graphic 11">
            <a:extLst>
              <a:ext uri="{FF2B5EF4-FFF2-40B4-BE49-F238E27FC236}">
                <a16:creationId xmlns:a16="http://schemas.microsoft.com/office/drawing/2014/main" id="{61051776-434A-7CEF-9455-D1E994D9BB80}"/>
              </a:ext>
            </a:extLst>
          </p:cNvPr>
          <p:cNvGrpSpPr/>
          <p:nvPr userDrawn="1"/>
        </p:nvGrpSpPr>
        <p:grpSpPr>
          <a:xfrm>
            <a:off x="6521116" y="4792541"/>
            <a:ext cx="732955" cy="274637"/>
            <a:chOff x="3524250" y="2177994"/>
            <a:chExt cx="2094737" cy="784894"/>
          </a:xfrm>
          <a:solidFill>
            <a:schemeClr val="bg1"/>
          </a:solidFill>
        </p:grpSpPr>
        <p:grpSp>
          <p:nvGrpSpPr>
            <p:cNvPr id="12" name="Graphic 11">
              <a:extLst>
                <a:ext uri="{FF2B5EF4-FFF2-40B4-BE49-F238E27FC236}">
                  <a16:creationId xmlns:a16="http://schemas.microsoft.com/office/drawing/2014/main" id="{943830D3-4082-56A1-B0A0-E7983D1EF007}"/>
                </a:ext>
              </a:extLst>
            </p:cNvPr>
            <p:cNvGrpSpPr/>
            <p:nvPr/>
          </p:nvGrpSpPr>
          <p:grpSpPr>
            <a:xfrm>
              <a:off x="3524250" y="2177994"/>
              <a:ext cx="2094737" cy="612330"/>
              <a:chOff x="3524250" y="2177994"/>
              <a:chExt cx="2094737" cy="612330"/>
            </a:xfrm>
            <a:grpFill/>
          </p:grpSpPr>
          <p:grpSp>
            <p:nvGrpSpPr>
              <p:cNvPr id="25" name="Graphic 11">
                <a:extLst>
                  <a:ext uri="{FF2B5EF4-FFF2-40B4-BE49-F238E27FC236}">
                    <a16:creationId xmlns:a16="http://schemas.microsoft.com/office/drawing/2014/main" id="{C48258A3-3A16-DBAB-678B-1751D495423C}"/>
                  </a:ext>
                </a:extLst>
              </p:cNvPr>
              <p:cNvGrpSpPr/>
              <p:nvPr/>
            </p:nvGrpSpPr>
            <p:grpSpPr>
              <a:xfrm>
                <a:off x="4044051" y="2177994"/>
                <a:ext cx="993621" cy="129124"/>
                <a:chOff x="4044051" y="2177994"/>
                <a:chExt cx="993621" cy="129124"/>
              </a:xfrm>
              <a:grpFill/>
            </p:grpSpPr>
            <p:grpSp>
              <p:nvGrpSpPr>
                <p:cNvPr id="37" name="Graphic 11">
                  <a:extLst>
                    <a:ext uri="{FF2B5EF4-FFF2-40B4-BE49-F238E27FC236}">
                      <a16:creationId xmlns:a16="http://schemas.microsoft.com/office/drawing/2014/main" id="{299910F2-B072-EE2E-D728-3552D92D02A6}"/>
                    </a:ext>
                  </a:extLst>
                </p:cNvPr>
                <p:cNvGrpSpPr/>
                <p:nvPr/>
              </p:nvGrpSpPr>
              <p:grpSpPr>
                <a:xfrm>
                  <a:off x="4044051" y="2177994"/>
                  <a:ext cx="993621" cy="129124"/>
                  <a:chOff x="4044051" y="2177994"/>
                  <a:chExt cx="993621" cy="129124"/>
                </a:xfrm>
                <a:grpFill/>
              </p:grpSpPr>
              <p:sp>
                <p:nvSpPr>
                  <p:cNvPr id="39" name="Freeform 38">
                    <a:extLst>
                      <a:ext uri="{FF2B5EF4-FFF2-40B4-BE49-F238E27FC236}">
                        <a16:creationId xmlns:a16="http://schemas.microsoft.com/office/drawing/2014/main" id="{5DFD3076-F797-BC44-CB34-4A1316A2200E}"/>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DEC216A-D91E-F818-8BBA-3ACA5DE9DC63}"/>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EEFE87B-9DE7-A392-5BFC-2F819FE1C628}"/>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ECF4801-AEEE-E7CB-4D5D-B587AB5A849E}"/>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9BCA3A0-6797-8CB6-D346-F203EED2CDCC}"/>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1F750BC-C68C-2D14-F5A6-7FB6165948A2}"/>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AAED49E-5F60-C584-BEED-29CE8063F025}"/>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CDFB0AD-67F7-C86A-6DBF-799C3D071B5E}"/>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F788CFC-00ED-3817-5B08-261BA6906F6E}"/>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8" name="Freeform 37">
                  <a:extLst>
                    <a:ext uri="{FF2B5EF4-FFF2-40B4-BE49-F238E27FC236}">
                      <a16:creationId xmlns:a16="http://schemas.microsoft.com/office/drawing/2014/main" id="{1BDAAA7C-2AB9-3CB0-CFC3-323B078DB152}"/>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6" name="Graphic 11">
                <a:extLst>
                  <a:ext uri="{FF2B5EF4-FFF2-40B4-BE49-F238E27FC236}">
                    <a16:creationId xmlns:a16="http://schemas.microsoft.com/office/drawing/2014/main" id="{2C06E49F-3261-AF87-A307-462E54BDB42F}"/>
                  </a:ext>
                </a:extLst>
              </p:cNvPr>
              <p:cNvGrpSpPr/>
              <p:nvPr/>
            </p:nvGrpSpPr>
            <p:grpSpPr>
              <a:xfrm>
                <a:off x="3524250" y="2379358"/>
                <a:ext cx="2094737" cy="410965"/>
                <a:chOff x="3524250" y="2379358"/>
                <a:chExt cx="2094737" cy="410965"/>
              </a:xfrm>
              <a:grpFill/>
            </p:grpSpPr>
            <p:grpSp>
              <p:nvGrpSpPr>
                <p:cNvPr id="27" name="Graphic 11">
                  <a:extLst>
                    <a:ext uri="{FF2B5EF4-FFF2-40B4-BE49-F238E27FC236}">
                      <a16:creationId xmlns:a16="http://schemas.microsoft.com/office/drawing/2014/main" id="{AE9463D2-504D-B87E-E50B-C33F83E2194E}"/>
                    </a:ext>
                  </a:extLst>
                </p:cNvPr>
                <p:cNvGrpSpPr/>
                <p:nvPr/>
              </p:nvGrpSpPr>
              <p:grpSpPr>
                <a:xfrm>
                  <a:off x="3524250" y="2448357"/>
                  <a:ext cx="2042461" cy="282912"/>
                  <a:chOff x="3524250" y="2448357"/>
                  <a:chExt cx="2042461" cy="282912"/>
                </a:xfrm>
                <a:grpFill/>
              </p:grpSpPr>
              <p:grpSp>
                <p:nvGrpSpPr>
                  <p:cNvPr id="30" name="Graphic 11">
                    <a:extLst>
                      <a:ext uri="{FF2B5EF4-FFF2-40B4-BE49-F238E27FC236}">
                        <a16:creationId xmlns:a16="http://schemas.microsoft.com/office/drawing/2014/main" id="{8EF522C9-1FC3-4B2A-7C6B-A6E744ADDBA3}"/>
                      </a:ext>
                    </a:extLst>
                  </p:cNvPr>
                  <p:cNvGrpSpPr/>
                  <p:nvPr/>
                </p:nvGrpSpPr>
                <p:grpSpPr>
                  <a:xfrm>
                    <a:off x="5299329" y="2448357"/>
                    <a:ext cx="267382" cy="282912"/>
                    <a:chOff x="5299329" y="2448357"/>
                    <a:chExt cx="267382" cy="282912"/>
                  </a:xfrm>
                  <a:grpFill/>
                </p:grpSpPr>
                <p:sp>
                  <p:nvSpPr>
                    <p:cNvPr id="35" name="Freeform 34">
                      <a:extLst>
                        <a:ext uri="{FF2B5EF4-FFF2-40B4-BE49-F238E27FC236}">
                          <a16:creationId xmlns:a16="http://schemas.microsoft.com/office/drawing/2014/main" id="{10249E6B-24A9-3AD5-27C7-F30649245D7E}"/>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326A0C1-683E-05B3-9DB7-2170FDA4FF3E}"/>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A0CD9782-1CE5-383C-3396-032276ED26DB}"/>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7A38CF-9F91-906E-3B68-93A7A7D325B0}"/>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6428AF9-A3AC-FCF0-B960-CECB22E2ABBC}"/>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00EAF3E-E8DB-E95A-992E-815248C1DBA1}"/>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65419C2-ED3E-F21E-96AD-4396A35B8644}"/>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AE28FFC-9B20-062A-C01D-5900B89B755B}"/>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3" name="Graphic 11">
              <a:extLst>
                <a:ext uri="{FF2B5EF4-FFF2-40B4-BE49-F238E27FC236}">
                  <a16:creationId xmlns:a16="http://schemas.microsoft.com/office/drawing/2014/main" id="{F24BFA62-42A0-8287-CE08-9E22A8F403E7}"/>
                </a:ext>
              </a:extLst>
            </p:cNvPr>
            <p:cNvGrpSpPr/>
            <p:nvPr/>
          </p:nvGrpSpPr>
          <p:grpSpPr>
            <a:xfrm>
              <a:off x="4149375" y="2872764"/>
              <a:ext cx="782573" cy="90124"/>
              <a:chOff x="4149375" y="2872764"/>
              <a:chExt cx="782573" cy="90124"/>
            </a:xfrm>
            <a:grpFill/>
          </p:grpSpPr>
          <p:sp>
            <p:nvSpPr>
              <p:cNvPr id="14" name="Freeform 13">
                <a:extLst>
                  <a:ext uri="{FF2B5EF4-FFF2-40B4-BE49-F238E27FC236}">
                    <a16:creationId xmlns:a16="http://schemas.microsoft.com/office/drawing/2014/main" id="{A2C451FC-29D0-4AA3-2854-B79FBFBD429B}"/>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C8CD11-CDE3-DFD8-F9D5-C708E247E492}"/>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11C21D-2953-6351-CEF6-423A41A3C9F5}"/>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FC16B45-D3BA-9D13-E29F-6EE706B30DC5}"/>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6ADF2E4-D684-632A-D449-C2B8FBE075C5}"/>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7672E86-F69D-3CDE-8778-51B7024146A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C95C5E6-7E16-2418-C81B-B6CF3EEBBD2A}"/>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AAF54AB-AA22-3A54-DF60-B9D2C1B63B7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A5E133D-7AC7-1AE6-1F46-6D36718A9A4A}"/>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48E00E-2DE5-8438-673A-749B4129BDF3}"/>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33E9E46-7931-5595-FFA3-29304D7D08BC}"/>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214256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Bk">
    <p:bg>
      <p:bgPr>
        <a:solidFill>
          <a:schemeClr val="bg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F0D3B5D-AAEF-6E48-8244-7FE7F7E825CC}"/>
              </a:ext>
            </a:extLst>
          </p:cNvPr>
          <p:cNvSpPr>
            <a:spLocks noGrp="1"/>
          </p:cNvSpPr>
          <p:nvPr>
            <p:ph type="body" sz="quarter" idx="16" hasCustomPrompt="1"/>
          </p:nvPr>
        </p:nvSpPr>
        <p:spPr>
          <a:xfrm>
            <a:off x="465054" y="1725524"/>
            <a:ext cx="5609173" cy="192035"/>
          </a:xfrm>
        </p:spPr>
        <p:txBody>
          <a:bodyPr anchor="t"/>
          <a:lstStyle>
            <a:lvl1pPr marL="0" indent="0">
              <a:buNone/>
              <a:defRPr sz="1300" b="0" i="0" cap="none" spc="400" baseline="0">
                <a:solidFill>
                  <a:schemeClr val="tx1"/>
                </a:solidFill>
                <a:latin typeface="+mn-lt"/>
                <a:cs typeface="Arial" panose="020B0604020202020204" pitchFamily="34" charset="0"/>
              </a:defRPr>
            </a:lvl1pPr>
          </a:lstStyle>
          <a:p>
            <a:pPr lvl="0"/>
            <a:r>
              <a:rPr lang="en-US"/>
              <a:t>Section subtitle</a:t>
            </a:r>
          </a:p>
        </p:txBody>
      </p:sp>
      <p:sp>
        <p:nvSpPr>
          <p:cNvPr id="3" name="Title 2">
            <a:extLst>
              <a:ext uri="{FF2B5EF4-FFF2-40B4-BE49-F238E27FC236}">
                <a16:creationId xmlns:a16="http://schemas.microsoft.com/office/drawing/2014/main" id="{890F1FE1-CB8B-A840-B413-3530B2144175}"/>
              </a:ext>
            </a:extLst>
          </p:cNvPr>
          <p:cNvSpPr>
            <a:spLocks noGrp="1"/>
          </p:cNvSpPr>
          <p:nvPr>
            <p:ph type="title"/>
          </p:nvPr>
        </p:nvSpPr>
        <p:spPr>
          <a:xfrm>
            <a:off x="457201" y="2571750"/>
            <a:ext cx="8004084" cy="1813049"/>
          </a:xfrm>
        </p:spPr>
        <p:txBody>
          <a:bodyPr anchor="t"/>
          <a:lstStyle>
            <a:lvl1pPr>
              <a:defRPr sz="48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17FF1488-1140-8044-933F-078EDF33AAAB}"/>
              </a:ext>
            </a:extLst>
          </p:cNvPr>
          <p:cNvSpPr>
            <a:spLocks noGrp="1"/>
          </p:cNvSpPr>
          <p:nvPr>
            <p:ph type="dt" sz="half" idx="17"/>
          </p:nvPr>
        </p:nvSpPr>
        <p:spPr/>
        <p:txBody>
          <a:bodyPr/>
          <a:lstStyle>
            <a:lvl1pPr>
              <a:defRPr>
                <a:solidFill>
                  <a:schemeClr val="tx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06B7E21E-2B76-3444-8295-AA9825E9E411}"/>
              </a:ext>
            </a:extLst>
          </p:cNvPr>
          <p:cNvSpPr>
            <a:spLocks noGrp="1"/>
          </p:cNvSpPr>
          <p:nvPr>
            <p:ph type="ftr" sz="quarter" idx="18"/>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AA18E5D-2650-614B-9283-BE7D779B7D3F}"/>
              </a:ext>
            </a:extLst>
          </p:cNvPr>
          <p:cNvSpPr>
            <a:spLocks noGrp="1"/>
          </p:cNvSpPr>
          <p:nvPr>
            <p:ph type="sldNum" sz="quarter" idx="19"/>
          </p:nvPr>
        </p:nvSpPr>
        <p:spPr/>
        <p:txBody>
          <a:bodyPr/>
          <a:lstStyle>
            <a:lvl1pPr>
              <a:defRPr>
                <a:solidFill>
                  <a:schemeClr val="tx1"/>
                </a:solidFill>
              </a:defRPr>
            </a:lvl1pPr>
          </a:lstStyle>
          <a:p>
            <a:fld id="{21A34BF7-B327-4840-835F-4AB6A1FA955B}" type="slidenum">
              <a:rPr lang="en-US" smtClean="0"/>
              <a:pPr/>
              <a:t>‹#›</a:t>
            </a:fld>
            <a:endParaRPr lang="en-US"/>
          </a:p>
        </p:txBody>
      </p:sp>
      <p:sp>
        <p:nvSpPr>
          <p:cNvPr id="2" name="Rectangle 1">
            <a:extLst>
              <a:ext uri="{FF2B5EF4-FFF2-40B4-BE49-F238E27FC236}">
                <a16:creationId xmlns:a16="http://schemas.microsoft.com/office/drawing/2014/main" id="{7C0C74B5-1022-7B24-D9D2-C6FBA2F13709}"/>
              </a:ext>
            </a:extLst>
          </p:cNvPr>
          <p:cNvSpPr/>
          <p:nvPr userDrawn="1"/>
        </p:nvSpPr>
        <p:spPr>
          <a:xfrm>
            <a:off x="5877100" y="4676503"/>
            <a:ext cx="2540804" cy="466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aphic 11">
            <a:extLst>
              <a:ext uri="{FF2B5EF4-FFF2-40B4-BE49-F238E27FC236}">
                <a16:creationId xmlns:a16="http://schemas.microsoft.com/office/drawing/2014/main" id="{7E1D0D40-FB6B-3FB4-7D4C-3E78DF851F18}"/>
              </a:ext>
            </a:extLst>
          </p:cNvPr>
          <p:cNvGrpSpPr>
            <a:grpSpLocks noChangeAspect="1"/>
          </p:cNvGrpSpPr>
          <p:nvPr userDrawn="1"/>
        </p:nvGrpSpPr>
        <p:grpSpPr>
          <a:xfrm>
            <a:off x="7542353" y="286445"/>
            <a:ext cx="1298448" cy="486526"/>
            <a:chOff x="3524250" y="2177994"/>
            <a:chExt cx="2094737" cy="784894"/>
          </a:xfrm>
          <a:solidFill>
            <a:schemeClr val="tx1"/>
          </a:solidFill>
        </p:grpSpPr>
        <p:grpSp>
          <p:nvGrpSpPr>
            <p:cNvPr id="9" name="Graphic 11">
              <a:extLst>
                <a:ext uri="{FF2B5EF4-FFF2-40B4-BE49-F238E27FC236}">
                  <a16:creationId xmlns:a16="http://schemas.microsoft.com/office/drawing/2014/main" id="{3DF3F4C6-E360-9247-8EC2-ACDC509414A6}"/>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B26E828B-9795-20B3-9BD2-50AEE7E300B4}"/>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3C4363BF-2FE5-A76D-ECA4-D53ED21FDC0B}"/>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CDDF78A3-81B0-A6CE-F9FE-A200F82FFBE3}"/>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8EB80DB-6488-8C1D-AA91-27736BE69067}"/>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1B7825F-C5BB-5E11-ABD4-042144F510D0}"/>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A09547B-2F8A-4B7B-1C35-A589053B2D61}"/>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B88215E-9DB4-43EC-B756-9EC01F19C92F}"/>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39E164A-0307-565D-8387-D8D803053F14}"/>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A5B7B74-0DFE-EF90-E628-D039906A298E}"/>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E2A4825-F951-7406-1A00-EC28E88F0EB6}"/>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2321D9-2D1E-6748-BCF5-E01B2DFB05B5}"/>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78908002-337B-0CF0-9591-F8377F035249}"/>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817D0B97-3F8F-8467-F025-5E432DAFFAE1}"/>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C76EF803-0588-97EF-5846-C043AF4179BA}"/>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A855B4AC-3A54-A39C-92D0-3C64C6B5C350}"/>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A3B72004-8C1D-4344-AED4-97BF2BAA2B72}"/>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ED42CEB-439D-5EA7-C22A-C28DAA1AB835}"/>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78E34AF0-107B-853D-BB14-188FAF9EE877}"/>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E761E4E-0D97-7F68-EB61-C8176F1D5398}"/>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7950B04-681A-9CBB-B617-B6C7E9DF607C}"/>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555AE22-641F-B3CC-7ED0-746ED212CA6D}"/>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BE664CE9-FD3B-75C8-1A98-13FDA5056B1D}"/>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AB6374C-80D1-6FF5-FAF6-359F3A3BE5DC}"/>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0" name="Graphic 11">
              <a:extLst>
                <a:ext uri="{FF2B5EF4-FFF2-40B4-BE49-F238E27FC236}">
                  <a16:creationId xmlns:a16="http://schemas.microsoft.com/office/drawing/2014/main" id="{B555402C-611B-996F-448B-A163CE151C94}"/>
                </a:ext>
              </a:extLst>
            </p:cNvPr>
            <p:cNvGrpSpPr/>
            <p:nvPr/>
          </p:nvGrpSpPr>
          <p:grpSpPr>
            <a:xfrm>
              <a:off x="4149375" y="2872764"/>
              <a:ext cx="782573" cy="90124"/>
              <a:chOff x="4149375" y="2872764"/>
              <a:chExt cx="782573" cy="90124"/>
            </a:xfrm>
            <a:grpFill/>
          </p:grpSpPr>
          <p:sp>
            <p:nvSpPr>
              <p:cNvPr id="11" name="Freeform 10">
                <a:extLst>
                  <a:ext uri="{FF2B5EF4-FFF2-40B4-BE49-F238E27FC236}">
                    <a16:creationId xmlns:a16="http://schemas.microsoft.com/office/drawing/2014/main" id="{105A503F-DFC8-581F-229D-4B03CCB0E57D}"/>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131192-EBB6-1FC0-C8C5-AC44452EC46B}"/>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2546919-0903-4D40-4554-55B59B5FFC8B}"/>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CAA992-9393-0BA4-6568-57E8942A4265}"/>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143A95B-5F91-007E-B0CB-E4E93C15ABB4}"/>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2C0748-9C9F-7942-7E62-C43E4547AAA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520C71A-1A05-B770-7465-D50CAEF4E5B0}"/>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A100551-F280-E357-97E1-5290673C9535}"/>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20FA09-2390-5D65-FD1C-2BAFE7B66CF2}"/>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7855A39-8246-DDF0-A4CF-29D58129437F}"/>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99499BF-C3CF-90E1-1A88-738CB593BF0B}"/>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7303555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Bk">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B551F02E-2B32-2B42-887B-E03036FC57B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17" name="Content Placeholder 4">
            <a:extLst>
              <a:ext uri="{FF2B5EF4-FFF2-40B4-BE49-F238E27FC236}">
                <a16:creationId xmlns:a16="http://schemas.microsoft.com/office/drawing/2014/main" id="{5D1CB52D-451A-CE28-C251-9123D5BA5F06}"/>
              </a:ext>
            </a:extLst>
          </p:cNvPr>
          <p:cNvSpPr>
            <a:spLocks noGrp="1"/>
          </p:cNvSpPr>
          <p:nvPr>
            <p:ph sz="quarter" idx="19"/>
          </p:nvPr>
        </p:nvSpPr>
        <p:spPr>
          <a:xfrm>
            <a:off x="457198" y="1085850"/>
            <a:ext cx="8229599"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58A35130-1069-0919-04D5-463C472618AC}"/>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40C1D016-CBEB-0EAE-4C9C-D59C8A8486B1}"/>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4BB4EA24-7D8E-1D35-94AB-BEC0381A39BA}"/>
              </a:ext>
            </a:extLst>
          </p:cNvPr>
          <p:cNvGrpSpPr/>
          <p:nvPr userDrawn="1"/>
        </p:nvGrpSpPr>
        <p:grpSpPr>
          <a:xfrm>
            <a:off x="6521116" y="4792541"/>
            <a:ext cx="732955" cy="274637"/>
            <a:chOff x="3524250" y="2177994"/>
            <a:chExt cx="2094737" cy="784894"/>
          </a:xfrm>
          <a:solidFill>
            <a:schemeClr val="tx1"/>
          </a:solidFill>
        </p:grpSpPr>
        <p:grpSp>
          <p:nvGrpSpPr>
            <p:cNvPr id="5" name="Graphic 11">
              <a:extLst>
                <a:ext uri="{FF2B5EF4-FFF2-40B4-BE49-F238E27FC236}">
                  <a16:creationId xmlns:a16="http://schemas.microsoft.com/office/drawing/2014/main" id="{C7486C48-3C32-9E34-75E3-BB9AFF6308E3}"/>
                </a:ext>
              </a:extLst>
            </p:cNvPr>
            <p:cNvGrpSpPr/>
            <p:nvPr/>
          </p:nvGrpSpPr>
          <p:grpSpPr>
            <a:xfrm>
              <a:off x="3524250" y="2177994"/>
              <a:ext cx="2094737" cy="612330"/>
              <a:chOff x="3524250" y="2177994"/>
              <a:chExt cx="2094737" cy="612330"/>
            </a:xfrm>
            <a:grpFill/>
          </p:grpSpPr>
          <p:grpSp>
            <p:nvGrpSpPr>
              <p:cNvPr id="21" name="Graphic 11">
                <a:extLst>
                  <a:ext uri="{FF2B5EF4-FFF2-40B4-BE49-F238E27FC236}">
                    <a16:creationId xmlns:a16="http://schemas.microsoft.com/office/drawing/2014/main" id="{36620D01-B841-0FB8-E79E-5BBF82F42B96}"/>
                  </a:ext>
                </a:extLst>
              </p:cNvPr>
              <p:cNvGrpSpPr/>
              <p:nvPr/>
            </p:nvGrpSpPr>
            <p:grpSpPr>
              <a:xfrm>
                <a:off x="4044051" y="2177994"/>
                <a:ext cx="993621" cy="129124"/>
                <a:chOff x="4044051" y="2177994"/>
                <a:chExt cx="993621" cy="129124"/>
              </a:xfrm>
              <a:grpFill/>
            </p:grpSpPr>
            <p:grpSp>
              <p:nvGrpSpPr>
                <p:cNvPr id="33" name="Graphic 11">
                  <a:extLst>
                    <a:ext uri="{FF2B5EF4-FFF2-40B4-BE49-F238E27FC236}">
                      <a16:creationId xmlns:a16="http://schemas.microsoft.com/office/drawing/2014/main" id="{32B2B20F-C4B8-C7A3-D371-5BAA5C3DA82B}"/>
                    </a:ext>
                  </a:extLst>
                </p:cNvPr>
                <p:cNvGrpSpPr/>
                <p:nvPr/>
              </p:nvGrpSpPr>
              <p:grpSpPr>
                <a:xfrm>
                  <a:off x="4044051" y="2177994"/>
                  <a:ext cx="993621" cy="129124"/>
                  <a:chOff x="4044051" y="2177994"/>
                  <a:chExt cx="993621" cy="129124"/>
                </a:xfrm>
                <a:grpFill/>
              </p:grpSpPr>
              <p:sp>
                <p:nvSpPr>
                  <p:cNvPr id="35" name="Freeform 34">
                    <a:extLst>
                      <a:ext uri="{FF2B5EF4-FFF2-40B4-BE49-F238E27FC236}">
                        <a16:creationId xmlns:a16="http://schemas.microsoft.com/office/drawing/2014/main" id="{3821C162-36C3-3347-0856-CE2C447D0827}"/>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1911A76-F115-0806-F609-6C596B2A89B0}"/>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538A966-0872-15F0-5A3F-F4D0D11B0513}"/>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ECC4588-136B-9311-E392-C1EA85C5E0B8}"/>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F45D6F9-85EF-ADCC-81C7-36A953B37845}"/>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59DE28B-B77F-024A-3D09-3566C647EEB3}"/>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E29508A-E236-60D7-8507-698ED6AF63E3}"/>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7A6A040-BAED-6994-E0A2-449912C914A7}"/>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81898BA-DDE9-AAF6-3A0A-7B00C075CED2}"/>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AD57BC27-EDBA-72B9-44BE-5EBCD4195DDF}"/>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2" name="Graphic 11">
                <a:extLst>
                  <a:ext uri="{FF2B5EF4-FFF2-40B4-BE49-F238E27FC236}">
                    <a16:creationId xmlns:a16="http://schemas.microsoft.com/office/drawing/2014/main" id="{6DC271C6-8D89-B3A2-6BCF-2EEF44C7D2DD}"/>
                  </a:ext>
                </a:extLst>
              </p:cNvPr>
              <p:cNvGrpSpPr/>
              <p:nvPr/>
            </p:nvGrpSpPr>
            <p:grpSpPr>
              <a:xfrm>
                <a:off x="3524250" y="2379358"/>
                <a:ext cx="2094737" cy="410965"/>
                <a:chOff x="3524250" y="2379358"/>
                <a:chExt cx="2094737" cy="410965"/>
              </a:xfrm>
              <a:grpFill/>
            </p:grpSpPr>
            <p:grpSp>
              <p:nvGrpSpPr>
                <p:cNvPr id="23" name="Graphic 11">
                  <a:extLst>
                    <a:ext uri="{FF2B5EF4-FFF2-40B4-BE49-F238E27FC236}">
                      <a16:creationId xmlns:a16="http://schemas.microsoft.com/office/drawing/2014/main" id="{C53485B4-1AFA-06F0-0016-0D9A0D96416C}"/>
                    </a:ext>
                  </a:extLst>
                </p:cNvPr>
                <p:cNvGrpSpPr/>
                <p:nvPr/>
              </p:nvGrpSpPr>
              <p:grpSpPr>
                <a:xfrm>
                  <a:off x="3524250" y="2448357"/>
                  <a:ext cx="2042461" cy="282912"/>
                  <a:chOff x="3524250" y="2448357"/>
                  <a:chExt cx="2042461" cy="282912"/>
                </a:xfrm>
                <a:grpFill/>
              </p:grpSpPr>
              <p:grpSp>
                <p:nvGrpSpPr>
                  <p:cNvPr id="26" name="Graphic 11">
                    <a:extLst>
                      <a:ext uri="{FF2B5EF4-FFF2-40B4-BE49-F238E27FC236}">
                        <a16:creationId xmlns:a16="http://schemas.microsoft.com/office/drawing/2014/main" id="{508E13F6-DF22-C833-1ED5-A6821566A010}"/>
                      </a:ext>
                    </a:extLst>
                  </p:cNvPr>
                  <p:cNvGrpSpPr/>
                  <p:nvPr/>
                </p:nvGrpSpPr>
                <p:grpSpPr>
                  <a:xfrm>
                    <a:off x="5299329" y="2448357"/>
                    <a:ext cx="267382" cy="282912"/>
                    <a:chOff x="5299329" y="2448357"/>
                    <a:chExt cx="267382" cy="282912"/>
                  </a:xfrm>
                  <a:grpFill/>
                </p:grpSpPr>
                <p:sp>
                  <p:nvSpPr>
                    <p:cNvPr id="31" name="Freeform 30">
                      <a:extLst>
                        <a:ext uri="{FF2B5EF4-FFF2-40B4-BE49-F238E27FC236}">
                          <a16:creationId xmlns:a16="http://schemas.microsoft.com/office/drawing/2014/main" id="{C6C5B19A-1C65-6D3E-0D54-9FF752C44B2E}"/>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BBE74B6-B426-5CC2-09C3-3BA74037C5BC}"/>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540DDF8E-F7DB-D291-07FF-62EFF656E23F}"/>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D426BED-5711-9E10-DB1D-3C784C4957D0}"/>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A62AFCF-6A52-4215-7B5B-6FD648247F9C}"/>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B7AE8F-B917-1932-2A5C-85FC2A39B4CC}"/>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AD060278-431C-B7A2-0FE4-F5840C580640}"/>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22AB9A8-8C7D-3120-B11F-AC572AFF7819}"/>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8" name="Graphic 11">
              <a:extLst>
                <a:ext uri="{FF2B5EF4-FFF2-40B4-BE49-F238E27FC236}">
                  <a16:creationId xmlns:a16="http://schemas.microsoft.com/office/drawing/2014/main" id="{EBCA8893-D652-11E0-57BA-F8AB75F1CFF4}"/>
                </a:ext>
              </a:extLst>
            </p:cNvPr>
            <p:cNvGrpSpPr/>
            <p:nvPr/>
          </p:nvGrpSpPr>
          <p:grpSpPr>
            <a:xfrm>
              <a:off x="4149375" y="2872764"/>
              <a:ext cx="782573" cy="90124"/>
              <a:chOff x="4149375" y="2872764"/>
              <a:chExt cx="782573" cy="90124"/>
            </a:xfrm>
            <a:grpFill/>
          </p:grpSpPr>
          <p:sp>
            <p:nvSpPr>
              <p:cNvPr id="9" name="Freeform 8">
                <a:extLst>
                  <a:ext uri="{FF2B5EF4-FFF2-40B4-BE49-F238E27FC236}">
                    <a16:creationId xmlns:a16="http://schemas.microsoft.com/office/drawing/2014/main" id="{053C366C-C431-09D6-4445-C9B3F8984BAF}"/>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8001726-50DF-7AAB-FD52-0E25301B54FF}"/>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3AAD4E6-EDDD-A2B0-9AEE-AB0826D04214}"/>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41843E3-099A-5886-7855-5C9474C8B76F}"/>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51D9CE-515A-F47C-B79B-4F6671D777C7}"/>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AD07085-2617-D048-C827-E36F3C62A6E3}"/>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CFAD4AF-9695-D810-2408-BA37CA417031}"/>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DE417A3-3845-943E-EDC9-290AA69B8B01}"/>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99D5FFB-91A6-D96C-64C7-3F339FD6C93E}"/>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CDEF82-055B-9947-1746-9EE83BC27FE1}"/>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9721DC8-FA3A-4BC4-714B-25C165CAAE03}"/>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15712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Large Text Bk">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B551F02E-2B32-2B42-887B-E03036FC57B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17" name="Content Placeholder 4">
            <a:extLst>
              <a:ext uri="{FF2B5EF4-FFF2-40B4-BE49-F238E27FC236}">
                <a16:creationId xmlns:a16="http://schemas.microsoft.com/office/drawing/2014/main" id="{5D1CB52D-451A-CE28-C251-9123D5BA5F06}"/>
              </a:ext>
            </a:extLst>
          </p:cNvPr>
          <p:cNvSpPr>
            <a:spLocks noGrp="1"/>
          </p:cNvSpPr>
          <p:nvPr>
            <p:ph sz="quarter" idx="19"/>
          </p:nvPr>
        </p:nvSpPr>
        <p:spPr>
          <a:xfrm>
            <a:off x="457198" y="1085850"/>
            <a:ext cx="8229601" cy="3581400"/>
          </a:xfrm>
        </p:spPr>
        <p:txBody>
          <a:bodyPr/>
          <a:lstStyle>
            <a:lvl1pPr>
              <a:defRPr sz="18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9B13A9F4-76E1-C013-87FD-9F7450BA17DE}"/>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F67B1631-11F2-1975-46E5-304389A5EE1C}"/>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6C345F6E-8B95-CC0D-AA70-EAA1FABBC99C}"/>
              </a:ext>
            </a:extLst>
          </p:cNvPr>
          <p:cNvGrpSpPr/>
          <p:nvPr userDrawn="1"/>
        </p:nvGrpSpPr>
        <p:grpSpPr>
          <a:xfrm>
            <a:off x="6521116" y="4792541"/>
            <a:ext cx="732955" cy="274637"/>
            <a:chOff x="3524250" y="2177994"/>
            <a:chExt cx="2094737" cy="784894"/>
          </a:xfrm>
          <a:solidFill>
            <a:schemeClr val="tx1"/>
          </a:solidFill>
        </p:grpSpPr>
        <p:grpSp>
          <p:nvGrpSpPr>
            <p:cNvPr id="7" name="Graphic 11">
              <a:extLst>
                <a:ext uri="{FF2B5EF4-FFF2-40B4-BE49-F238E27FC236}">
                  <a16:creationId xmlns:a16="http://schemas.microsoft.com/office/drawing/2014/main" id="{C7BC9D79-4493-9CB6-16B5-6D689D7A6E7D}"/>
                </a:ext>
              </a:extLst>
            </p:cNvPr>
            <p:cNvGrpSpPr/>
            <p:nvPr/>
          </p:nvGrpSpPr>
          <p:grpSpPr>
            <a:xfrm>
              <a:off x="3524250" y="2177994"/>
              <a:ext cx="2094737" cy="612330"/>
              <a:chOff x="3524250" y="2177994"/>
              <a:chExt cx="2094737" cy="612330"/>
            </a:xfrm>
            <a:grpFill/>
          </p:grpSpPr>
          <p:grpSp>
            <p:nvGrpSpPr>
              <p:cNvPr id="21" name="Graphic 11">
                <a:extLst>
                  <a:ext uri="{FF2B5EF4-FFF2-40B4-BE49-F238E27FC236}">
                    <a16:creationId xmlns:a16="http://schemas.microsoft.com/office/drawing/2014/main" id="{BD166296-00EC-5A71-247C-0DA59601C859}"/>
                  </a:ext>
                </a:extLst>
              </p:cNvPr>
              <p:cNvGrpSpPr/>
              <p:nvPr/>
            </p:nvGrpSpPr>
            <p:grpSpPr>
              <a:xfrm>
                <a:off x="4044051" y="2177994"/>
                <a:ext cx="993621" cy="129124"/>
                <a:chOff x="4044051" y="2177994"/>
                <a:chExt cx="993621" cy="129124"/>
              </a:xfrm>
              <a:grpFill/>
            </p:grpSpPr>
            <p:grpSp>
              <p:nvGrpSpPr>
                <p:cNvPr id="33" name="Graphic 11">
                  <a:extLst>
                    <a:ext uri="{FF2B5EF4-FFF2-40B4-BE49-F238E27FC236}">
                      <a16:creationId xmlns:a16="http://schemas.microsoft.com/office/drawing/2014/main" id="{565011F0-A375-6AEF-012A-35796E907009}"/>
                    </a:ext>
                  </a:extLst>
                </p:cNvPr>
                <p:cNvGrpSpPr/>
                <p:nvPr/>
              </p:nvGrpSpPr>
              <p:grpSpPr>
                <a:xfrm>
                  <a:off x="4044051" y="2177994"/>
                  <a:ext cx="993621" cy="129124"/>
                  <a:chOff x="4044051" y="2177994"/>
                  <a:chExt cx="993621" cy="129124"/>
                </a:xfrm>
                <a:grpFill/>
              </p:grpSpPr>
              <p:sp>
                <p:nvSpPr>
                  <p:cNvPr id="35" name="Freeform 34">
                    <a:extLst>
                      <a:ext uri="{FF2B5EF4-FFF2-40B4-BE49-F238E27FC236}">
                        <a16:creationId xmlns:a16="http://schemas.microsoft.com/office/drawing/2014/main" id="{6295C8C0-B1D4-CB38-93ED-85FFF92CEAE1}"/>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0B9F535-3317-9EA9-56D8-BFA7A6132C41}"/>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FB9D4A0-8CA8-D217-762C-6DF06617EDFE}"/>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4136295-1D48-E5F1-F3EE-24DF4EA97D17}"/>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139934-76D4-6FB4-F3CA-AD2F4A502723}"/>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9F863A1-1A08-9799-BA43-4708FDD751E5}"/>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94A7F15-FF3C-A0DA-0AD0-9E4D16F3834E}"/>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229DAB4-E768-AC9D-A062-42CB910A8ECA}"/>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BC419939-7E2D-A9CC-D6D5-EE2B8B50CD25}"/>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9C3EBDE2-47FE-7B2B-64E0-75C5207585C2}"/>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2" name="Graphic 11">
                <a:extLst>
                  <a:ext uri="{FF2B5EF4-FFF2-40B4-BE49-F238E27FC236}">
                    <a16:creationId xmlns:a16="http://schemas.microsoft.com/office/drawing/2014/main" id="{F0FDB56C-316D-CB8E-6200-82A4065D46C5}"/>
                  </a:ext>
                </a:extLst>
              </p:cNvPr>
              <p:cNvGrpSpPr/>
              <p:nvPr/>
            </p:nvGrpSpPr>
            <p:grpSpPr>
              <a:xfrm>
                <a:off x="3524250" y="2379358"/>
                <a:ext cx="2094737" cy="410965"/>
                <a:chOff x="3524250" y="2379358"/>
                <a:chExt cx="2094737" cy="410965"/>
              </a:xfrm>
              <a:grpFill/>
            </p:grpSpPr>
            <p:grpSp>
              <p:nvGrpSpPr>
                <p:cNvPr id="23" name="Graphic 11">
                  <a:extLst>
                    <a:ext uri="{FF2B5EF4-FFF2-40B4-BE49-F238E27FC236}">
                      <a16:creationId xmlns:a16="http://schemas.microsoft.com/office/drawing/2014/main" id="{53077322-6567-EA04-DA7A-4CAC1C87A19E}"/>
                    </a:ext>
                  </a:extLst>
                </p:cNvPr>
                <p:cNvGrpSpPr/>
                <p:nvPr/>
              </p:nvGrpSpPr>
              <p:grpSpPr>
                <a:xfrm>
                  <a:off x="3524250" y="2448357"/>
                  <a:ext cx="2042461" cy="282912"/>
                  <a:chOff x="3524250" y="2448357"/>
                  <a:chExt cx="2042461" cy="282912"/>
                </a:xfrm>
                <a:grpFill/>
              </p:grpSpPr>
              <p:grpSp>
                <p:nvGrpSpPr>
                  <p:cNvPr id="26" name="Graphic 11">
                    <a:extLst>
                      <a:ext uri="{FF2B5EF4-FFF2-40B4-BE49-F238E27FC236}">
                        <a16:creationId xmlns:a16="http://schemas.microsoft.com/office/drawing/2014/main" id="{0B285590-2267-A0F2-64E7-5C4528C18564}"/>
                      </a:ext>
                    </a:extLst>
                  </p:cNvPr>
                  <p:cNvGrpSpPr/>
                  <p:nvPr/>
                </p:nvGrpSpPr>
                <p:grpSpPr>
                  <a:xfrm>
                    <a:off x="5299329" y="2448357"/>
                    <a:ext cx="267382" cy="282912"/>
                    <a:chOff x="5299329" y="2448357"/>
                    <a:chExt cx="267382" cy="282912"/>
                  </a:xfrm>
                  <a:grpFill/>
                </p:grpSpPr>
                <p:sp>
                  <p:nvSpPr>
                    <p:cNvPr id="31" name="Freeform 30">
                      <a:extLst>
                        <a:ext uri="{FF2B5EF4-FFF2-40B4-BE49-F238E27FC236}">
                          <a16:creationId xmlns:a16="http://schemas.microsoft.com/office/drawing/2014/main" id="{9135DBD0-ACEF-442C-26DE-A3C282CEF680}"/>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18BB0F7-4E64-7332-3782-27120E3A9B0F}"/>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0ACC6FE5-4185-F412-BB71-4B4C9C8E3F63}"/>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19B0BE3-2179-3702-733E-E90E757988EF}"/>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3216C91-C80E-A424-5A5B-F91B9F163692}"/>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5CAAF74-488E-55AA-C457-5848025D9D9A}"/>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59A64CE5-2664-4F7D-A1DA-86937191EB3A}"/>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3ACDA9C-2470-B654-5C60-FA2B47CC66EA}"/>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8" name="Graphic 11">
              <a:extLst>
                <a:ext uri="{FF2B5EF4-FFF2-40B4-BE49-F238E27FC236}">
                  <a16:creationId xmlns:a16="http://schemas.microsoft.com/office/drawing/2014/main" id="{3BB5AAF9-3C4A-048A-5AA5-7990AAE36D88}"/>
                </a:ext>
              </a:extLst>
            </p:cNvPr>
            <p:cNvGrpSpPr/>
            <p:nvPr/>
          </p:nvGrpSpPr>
          <p:grpSpPr>
            <a:xfrm>
              <a:off x="4149375" y="2872764"/>
              <a:ext cx="782573" cy="90124"/>
              <a:chOff x="4149375" y="2872764"/>
              <a:chExt cx="782573" cy="90124"/>
            </a:xfrm>
            <a:grpFill/>
          </p:grpSpPr>
          <p:sp>
            <p:nvSpPr>
              <p:cNvPr id="9" name="Freeform 8">
                <a:extLst>
                  <a:ext uri="{FF2B5EF4-FFF2-40B4-BE49-F238E27FC236}">
                    <a16:creationId xmlns:a16="http://schemas.microsoft.com/office/drawing/2014/main" id="{F83D898A-F05E-60CA-33AE-19EA80FCE8B2}"/>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E9ED7F4-2CEC-9866-E29D-F13A22E1C33B}"/>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E92FDAA-4E7C-33C8-1AF7-7BD53F599E09}"/>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D7C71E3-F81D-9234-A387-47A0AD19C78C}"/>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CE84837-3475-F627-4E90-03157191B6DC}"/>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BC56C08-B6D9-3E28-460C-3CF42E62B327}"/>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27941A1-26CF-FBC8-DCF8-FCF1DDB43CA1}"/>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3B6F82-2757-3F48-996E-73CD28E2A9E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D00EE2D-3D67-3C92-83A5-B89F129A3F38}"/>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4A5CE66-7505-08F3-4722-0A96C67BAAA9}"/>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8BB554B-3FDD-4D2A-71A9-DE5DCE9A0AC7}"/>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2366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2 Col Bk">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356B4F6-D498-FEE3-22D8-A031BC71078B}"/>
              </a:ext>
            </a:extLst>
          </p:cNvPr>
          <p:cNvSpPr>
            <a:spLocks noGrp="1"/>
          </p:cNvSpPr>
          <p:nvPr>
            <p:ph sz="quarter" idx="18"/>
          </p:nvPr>
        </p:nvSpPr>
        <p:spPr>
          <a:xfrm>
            <a:off x="457200" y="1100744"/>
            <a:ext cx="4023360" cy="3566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F26A8D69-1CDA-FD4B-B18B-DD6D057C938E}"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859521"/>
          </a:xfrm>
        </p:spPr>
        <p:txBody>
          <a:bodyPr>
            <a:noAutofit/>
          </a:bodyPr>
          <a:lstStyle/>
          <a:p>
            <a:r>
              <a:rPr lang="en-US"/>
              <a:t>Click to edit Master title style</a:t>
            </a:r>
          </a:p>
        </p:txBody>
      </p:sp>
      <p:sp>
        <p:nvSpPr>
          <p:cNvPr id="7" name="Content Placeholder 6">
            <a:extLst>
              <a:ext uri="{FF2B5EF4-FFF2-40B4-BE49-F238E27FC236}">
                <a16:creationId xmlns:a16="http://schemas.microsoft.com/office/drawing/2014/main" id="{E0C8AF9F-D2BB-7E2A-B0D4-41CF08E3EBEA}"/>
              </a:ext>
            </a:extLst>
          </p:cNvPr>
          <p:cNvSpPr>
            <a:spLocks noGrp="1"/>
          </p:cNvSpPr>
          <p:nvPr>
            <p:ph sz="quarter" idx="19"/>
          </p:nvPr>
        </p:nvSpPr>
        <p:spPr>
          <a:xfrm>
            <a:off x="4663442" y="1100744"/>
            <a:ext cx="4023360" cy="3566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D977B3A-5C20-727D-ABEF-DDD6DF624274}"/>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244F64C4-A880-7187-9222-4B21BAD49ECC}"/>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F9C9D8DA-E20E-871C-4D6C-8016D20D81A0}"/>
              </a:ext>
            </a:extLst>
          </p:cNvPr>
          <p:cNvGrpSpPr/>
          <p:nvPr userDrawn="1"/>
        </p:nvGrpSpPr>
        <p:grpSpPr>
          <a:xfrm>
            <a:off x="6521116" y="4792541"/>
            <a:ext cx="732955" cy="274637"/>
            <a:chOff x="3524250" y="2177994"/>
            <a:chExt cx="2094737" cy="784894"/>
          </a:xfrm>
          <a:solidFill>
            <a:schemeClr val="tx1"/>
          </a:solidFill>
        </p:grpSpPr>
        <p:grpSp>
          <p:nvGrpSpPr>
            <p:cNvPr id="9" name="Graphic 11">
              <a:extLst>
                <a:ext uri="{FF2B5EF4-FFF2-40B4-BE49-F238E27FC236}">
                  <a16:creationId xmlns:a16="http://schemas.microsoft.com/office/drawing/2014/main" id="{9EF5507D-4836-3176-1287-3BD876B1EAE1}"/>
                </a:ext>
              </a:extLst>
            </p:cNvPr>
            <p:cNvGrpSpPr/>
            <p:nvPr/>
          </p:nvGrpSpPr>
          <p:grpSpPr>
            <a:xfrm>
              <a:off x="3524250" y="2177994"/>
              <a:ext cx="2094737" cy="612330"/>
              <a:chOff x="3524250" y="2177994"/>
              <a:chExt cx="2094737" cy="612330"/>
            </a:xfrm>
            <a:grpFill/>
          </p:grpSpPr>
          <p:grpSp>
            <p:nvGrpSpPr>
              <p:cNvPr id="22" name="Graphic 11">
                <a:extLst>
                  <a:ext uri="{FF2B5EF4-FFF2-40B4-BE49-F238E27FC236}">
                    <a16:creationId xmlns:a16="http://schemas.microsoft.com/office/drawing/2014/main" id="{F0A40DA6-F730-F762-4FDB-99D08B7BCA75}"/>
                  </a:ext>
                </a:extLst>
              </p:cNvPr>
              <p:cNvGrpSpPr/>
              <p:nvPr/>
            </p:nvGrpSpPr>
            <p:grpSpPr>
              <a:xfrm>
                <a:off x="4044051" y="2177994"/>
                <a:ext cx="993621" cy="129124"/>
                <a:chOff x="4044051" y="2177994"/>
                <a:chExt cx="993621" cy="129124"/>
              </a:xfrm>
              <a:grpFill/>
            </p:grpSpPr>
            <p:grpSp>
              <p:nvGrpSpPr>
                <p:cNvPr id="34" name="Graphic 11">
                  <a:extLst>
                    <a:ext uri="{FF2B5EF4-FFF2-40B4-BE49-F238E27FC236}">
                      <a16:creationId xmlns:a16="http://schemas.microsoft.com/office/drawing/2014/main" id="{C0D76989-AAFC-BE73-C93B-15D884D08272}"/>
                    </a:ext>
                  </a:extLst>
                </p:cNvPr>
                <p:cNvGrpSpPr/>
                <p:nvPr/>
              </p:nvGrpSpPr>
              <p:grpSpPr>
                <a:xfrm>
                  <a:off x="4044051" y="2177994"/>
                  <a:ext cx="993621" cy="129124"/>
                  <a:chOff x="4044051" y="2177994"/>
                  <a:chExt cx="993621" cy="129124"/>
                </a:xfrm>
                <a:grpFill/>
              </p:grpSpPr>
              <p:sp>
                <p:nvSpPr>
                  <p:cNvPr id="36" name="Freeform 35">
                    <a:extLst>
                      <a:ext uri="{FF2B5EF4-FFF2-40B4-BE49-F238E27FC236}">
                        <a16:creationId xmlns:a16="http://schemas.microsoft.com/office/drawing/2014/main" id="{C3724D2B-38F5-D10E-6B43-D10C02D66D56}"/>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B369864-0CB2-ED78-DB50-BC2F7BC71102}"/>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BB0420-23A6-4453-4884-D47BD896C794}"/>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948DF17-4CCC-A2F3-141F-1326C3FEE55D}"/>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DA20A6B-FE6C-04C9-C452-255694BB7E2D}"/>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CE316F1-BF38-061D-EB63-F4D37D5E185C}"/>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5D63DB9-11AC-E33F-3336-5392FEBCF78E}"/>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2ED5B50-2346-AE3D-2DCF-FE3346AAC324}"/>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7F847E-169A-1565-E565-62EB215671A4}"/>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AE7E5B7A-B31C-FF06-F9BA-6E9ACE3E8ACD}"/>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3" name="Graphic 11">
                <a:extLst>
                  <a:ext uri="{FF2B5EF4-FFF2-40B4-BE49-F238E27FC236}">
                    <a16:creationId xmlns:a16="http://schemas.microsoft.com/office/drawing/2014/main" id="{1B849329-0744-97A4-6C4A-C1FA3A3E621A}"/>
                  </a:ext>
                </a:extLst>
              </p:cNvPr>
              <p:cNvGrpSpPr/>
              <p:nvPr/>
            </p:nvGrpSpPr>
            <p:grpSpPr>
              <a:xfrm>
                <a:off x="3524250" y="2379358"/>
                <a:ext cx="2094737" cy="410965"/>
                <a:chOff x="3524250" y="2379358"/>
                <a:chExt cx="2094737" cy="410965"/>
              </a:xfrm>
              <a:grpFill/>
            </p:grpSpPr>
            <p:grpSp>
              <p:nvGrpSpPr>
                <p:cNvPr id="24" name="Graphic 11">
                  <a:extLst>
                    <a:ext uri="{FF2B5EF4-FFF2-40B4-BE49-F238E27FC236}">
                      <a16:creationId xmlns:a16="http://schemas.microsoft.com/office/drawing/2014/main" id="{DD2C2083-D93C-5F6A-4C1A-D5C50466939C}"/>
                    </a:ext>
                  </a:extLst>
                </p:cNvPr>
                <p:cNvGrpSpPr/>
                <p:nvPr/>
              </p:nvGrpSpPr>
              <p:grpSpPr>
                <a:xfrm>
                  <a:off x="3524250" y="2448357"/>
                  <a:ext cx="2042461" cy="282912"/>
                  <a:chOff x="3524250" y="2448357"/>
                  <a:chExt cx="2042461" cy="282912"/>
                </a:xfrm>
                <a:grpFill/>
              </p:grpSpPr>
              <p:grpSp>
                <p:nvGrpSpPr>
                  <p:cNvPr id="27" name="Graphic 11">
                    <a:extLst>
                      <a:ext uri="{FF2B5EF4-FFF2-40B4-BE49-F238E27FC236}">
                        <a16:creationId xmlns:a16="http://schemas.microsoft.com/office/drawing/2014/main" id="{8961B096-8A7B-4818-68BE-D8B9155B96DE}"/>
                      </a:ext>
                    </a:extLst>
                  </p:cNvPr>
                  <p:cNvGrpSpPr/>
                  <p:nvPr/>
                </p:nvGrpSpPr>
                <p:grpSpPr>
                  <a:xfrm>
                    <a:off x="5299329" y="2448357"/>
                    <a:ext cx="267382" cy="282912"/>
                    <a:chOff x="5299329" y="2448357"/>
                    <a:chExt cx="267382" cy="282912"/>
                  </a:xfrm>
                  <a:grpFill/>
                </p:grpSpPr>
                <p:sp>
                  <p:nvSpPr>
                    <p:cNvPr id="32" name="Freeform 31">
                      <a:extLst>
                        <a:ext uri="{FF2B5EF4-FFF2-40B4-BE49-F238E27FC236}">
                          <a16:creationId xmlns:a16="http://schemas.microsoft.com/office/drawing/2014/main" id="{9FD8D7A4-5184-86A4-EFDC-FB4EDB6D3418}"/>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3F3175-9B4C-9307-95A5-C7725755A1C8}"/>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B84261C3-AA9B-26DA-2C18-A9BF9CF2DAC2}"/>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5814963-3771-9701-E753-DDE60E161485}"/>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A68C43D-2316-5FE0-4A9F-5D9D54765670}"/>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000AEBE-ADFA-1F7E-127A-5620E82939A2}"/>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8C6FD5EC-3F48-8D7E-F688-9F07E7DBD038}"/>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2E30F7E-5D86-57CB-FCF7-F95FED712F4E}"/>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0" name="Graphic 11">
              <a:extLst>
                <a:ext uri="{FF2B5EF4-FFF2-40B4-BE49-F238E27FC236}">
                  <a16:creationId xmlns:a16="http://schemas.microsoft.com/office/drawing/2014/main" id="{4BE94303-A109-9854-04A8-778DD273F68E}"/>
                </a:ext>
              </a:extLst>
            </p:cNvPr>
            <p:cNvGrpSpPr/>
            <p:nvPr/>
          </p:nvGrpSpPr>
          <p:grpSpPr>
            <a:xfrm>
              <a:off x="4149375" y="2872764"/>
              <a:ext cx="782573" cy="90124"/>
              <a:chOff x="4149375" y="2872764"/>
              <a:chExt cx="782573" cy="90124"/>
            </a:xfrm>
            <a:grpFill/>
          </p:grpSpPr>
          <p:sp>
            <p:nvSpPr>
              <p:cNvPr id="11" name="Freeform 10">
                <a:extLst>
                  <a:ext uri="{FF2B5EF4-FFF2-40B4-BE49-F238E27FC236}">
                    <a16:creationId xmlns:a16="http://schemas.microsoft.com/office/drawing/2014/main" id="{6099C61E-9C93-C65A-21CC-EA051496553E}"/>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3B5F833-B42C-A76A-40F5-9FA80E766D3F}"/>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B101FD7-F0AB-EE26-DFBF-77A76EC1153A}"/>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0CB3A57-03EB-149D-E306-D11FCDAFC848}"/>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8C6623-68D5-2DC6-F420-86751D33DC6B}"/>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2C8F39C-09B8-1640-AE03-61F1C0D7A2B9}"/>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D4FBA0B-AF9F-EDA9-3096-9CFF46FFEB70}"/>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96069FC-4C07-1AC4-EFB8-D5FB58023A2A}"/>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E2572B7-CAD0-C523-0AA2-45D0E4940D92}"/>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82842DB-BA85-3017-25B1-9D7D5FFDD7BD}"/>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DE5806-190E-5D8B-89C4-28A34F7CC738}"/>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97367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Content Bk">
    <p:bg>
      <p:bgPr>
        <a:solidFill>
          <a:schemeClr val="bg1"/>
        </a:solidFill>
        <a:effectLst/>
      </p:bgPr>
    </p:bg>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F5BBE5F0-93A4-3C7A-2563-5370EED34D6D}"/>
              </a:ext>
            </a:extLst>
          </p:cNvPr>
          <p:cNvSpPr>
            <a:spLocks noGrp="1"/>
          </p:cNvSpPr>
          <p:nvPr>
            <p:ph sz="quarter" idx="18"/>
          </p:nvPr>
        </p:nvSpPr>
        <p:spPr>
          <a:xfrm>
            <a:off x="457200" y="1425820"/>
            <a:ext cx="8004084" cy="3241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457200" y="1100744"/>
            <a:ext cx="8229600" cy="260516"/>
          </a:xfrm>
        </p:spPr>
        <p:txBody>
          <a:bodyPr anchor="t">
            <a:noAutofit/>
          </a:bodyPr>
          <a:lstStyle>
            <a:lvl1pPr marL="0" indent="0">
              <a:lnSpc>
                <a:spcPct val="100000"/>
              </a:lnSpc>
              <a:spcBef>
                <a:spcPts val="0"/>
              </a:spcBef>
              <a:buNone/>
              <a:defRPr sz="1400" b="0" i="0" cap="none" spc="0" baseline="0">
                <a:solidFill>
                  <a:schemeClr val="tx1">
                    <a:lumMod val="65000"/>
                    <a:lumOff val="35000"/>
                  </a:schemeClr>
                </a:solidFill>
                <a:latin typeface="Franklin Gothic Medium Cond" panose="020B0606030402020204" pitchFamily="34" charset="0"/>
              </a:defRPr>
            </a:lvl1pPr>
          </a:lstStyle>
          <a:p>
            <a:pPr lvl="0"/>
            <a:r>
              <a:rPr lang="en-US"/>
              <a:t>Click to edit subhead</a:t>
            </a:r>
          </a:p>
        </p:txBody>
      </p:sp>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7F5B1C4B-A61A-B947-987E-46C2FBEB5B05}"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8600"/>
            <a:ext cx="8229599" cy="857250"/>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66616C07-F5E8-07C9-BD77-B711909BC4D9}"/>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0AB1FA83-AC23-0B02-26F0-AE72FDB6F901}"/>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DD3A3168-B3E7-0EC4-E4CF-0943EB45B341}"/>
              </a:ext>
            </a:extLst>
          </p:cNvPr>
          <p:cNvGrpSpPr/>
          <p:nvPr userDrawn="1"/>
        </p:nvGrpSpPr>
        <p:grpSpPr>
          <a:xfrm>
            <a:off x="6521116" y="4792541"/>
            <a:ext cx="732955" cy="274637"/>
            <a:chOff x="3524250" y="2177994"/>
            <a:chExt cx="2094737" cy="784894"/>
          </a:xfrm>
          <a:solidFill>
            <a:schemeClr val="tx1"/>
          </a:solidFill>
        </p:grpSpPr>
        <p:grpSp>
          <p:nvGrpSpPr>
            <p:cNvPr id="7" name="Graphic 11">
              <a:extLst>
                <a:ext uri="{FF2B5EF4-FFF2-40B4-BE49-F238E27FC236}">
                  <a16:creationId xmlns:a16="http://schemas.microsoft.com/office/drawing/2014/main" id="{1F1C71EF-EE1F-CE8B-E115-6B8C7B265D85}"/>
                </a:ext>
              </a:extLst>
            </p:cNvPr>
            <p:cNvGrpSpPr/>
            <p:nvPr/>
          </p:nvGrpSpPr>
          <p:grpSpPr>
            <a:xfrm>
              <a:off x="3524250" y="2177994"/>
              <a:ext cx="2094737" cy="612330"/>
              <a:chOff x="3524250" y="2177994"/>
              <a:chExt cx="2094737" cy="612330"/>
            </a:xfrm>
            <a:grpFill/>
          </p:grpSpPr>
          <p:grpSp>
            <p:nvGrpSpPr>
              <p:cNvPr id="22" name="Graphic 11">
                <a:extLst>
                  <a:ext uri="{FF2B5EF4-FFF2-40B4-BE49-F238E27FC236}">
                    <a16:creationId xmlns:a16="http://schemas.microsoft.com/office/drawing/2014/main" id="{09142EA7-A85F-531B-DE96-5DEEA3B28553}"/>
                  </a:ext>
                </a:extLst>
              </p:cNvPr>
              <p:cNvGrpSpPr/>
              <p:nvPr/>
            </p:nvGrpSpPr>
            <p:grpSpPr>
              <a:xfrm>
                <a:off x="4044051" y="2177994"/>
                <a:ext cx="993621" cy="129124"/>
                <a:chOff x="4044051" y="2177994"/>
                <a:chExt cx="993621" cy="129124"/>
              </a:xfrm>
              <a:grpFill/>
            </p:grpSpPr>
            <p:grpSp>
              <p:nvGrpSpPr>
                <p:cNvPr id="34" name="Graphic 11">
                  <a:extLst>
                    <a:ext uri="{FF2B5EF4-FFF2-40B4-BE49-F238E27FC236}">
                      <a16:creationId xmlns:a16="http://schemas.microsoft.com/office/drawing/2014/main" id="{6FE6042E-CC63-6469-A410-079208969F74}"/>
                    </a:ext>
                  </a:extLst>
                </p:cNvPr>
                <p:cNvGrpSpPr/>
                <p:nvPr/>
              </p:nvGrpSpPr>
              <p:grpSpPr>
                <a:xfrm>
                  <a:off x="4044051" y="2177994"/>
                  <a:ext cx="993621" cy="129124"/>
                  <a:chOff x="4044051" y="2177994"/>
                  <a:chExt cx="993621" cy="129124"/>
                </a:xfrm>
                <a:grpFill/>
              </p:grpSpPr>
              <p:sp>
                <p:nvSpPr>
                  <p:cNvPr id="36" name="Freeform 35">
                    <a:extLst>
                      <a:ext uri="{FF2B5EF4-FFF2-40B4-BE49-F238E27FC236}">
                        <a16:creationId xmlns:a16="http://schemas.microsoft.com/office/drawing/2014/main" id="{103AA47D-3564-EE95-B603-A2DB00C0FC4A}"/>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B08FDEB-A70A-EE85-8F0F-561EF5A4C0F8}"/>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C59479-EC17-228F-5552-A559EC3B4F2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37136CE-B7E4-205C-06BC-CBFC4A8C4C4E}"/>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73A754B-50B0-2B94-21D5-0F1546A18F5B}"/>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5B9CBB3-60FB-FE49-CE48-6E01E7F3640B}"/>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4A18BB9-123F-32F6-73FC-B68156D2E9E0}"/>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310267F-0565-5BC0-DAB3-1F800F01B400}"/>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5E834B1-1A12-92E0-0AD9-06CA0178C8E5}"/>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8EC89D73-461D-B5D1-076F-2B43A8D7C5BE}"/>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3" name="Graphic 11">
                <a:extLst>
                  <a:ext uri="{FF2B5EF4-FFF2-40B4-BE49-F238E27FC236}">
                    <a16:creationId xmlns:a16="http://schemas.microsoft.com/office/drawing/2014/main" id="{88D567DD-D988-37FA-5CCC-25C28EC9B387}"/>
                  </a:ext>
                </a:extLst>
              </p:cNvPr>
              <p:cNvGrpSpPr/>
              <p:nvPr/>
            </p:nvGrpSpPr>
            <p:grpSpPr>
              <a:xfrm>
                <a:off x="3524250" y="2379358"/>
                <a:ext cx="2094737" cy="410965"/>
                <a:chOff x="3524250" y="2379358"/>
                <a:chExt cx="2094737" cy="410965"/>
              </a:xfrm>
              <a:grpFill/>
            </p:grpSpPr>
            <p:grpSp>
              <p:nvGrpSpPr>
                <p:cNvPr id="24" name="Graphic 11">
                  <a:extLst>
                    <a:ext uri="{FF2B5EF4-FFF2-40B4-BE49-F238E27FC236}">
                      <a16:creationId xmlns:a16="http://schemas.microsoft.com/office/drawing/2014/main" id="{24AAEA04-9972-7607-0A39-E2F3605FDF84}"/>
                    </a:ext>
                  </a:extLst>
                </p:cNvPr>
                <p:cNvGrpSpPr/>
                <p:nvPr/>
              </p:nvGrpSpPr>
              <p:grpSpPr>
                <a:xfrm>
                  <a:off x="3524250" y="2448357"/>
                  <a:ext cx="2042461" cy="282912"/>
                  <a:chOff x="3524250" y="2448357"/>
                  <a:chExt cx="2042461" cy="282912"/>
                </a:xfrm>
                <a:grpFill/>
              </p:grpSpPr>
              <p:grpSp>
                <p:nvGrpSpPr>
                  <p:cNvPr id="27" name="Graphic 11">
                    <a:extLst>
                      <a:ext uri="{FF2B5EF4-FFF2-40B4-BE49-F238E27FC236}">
                        <a16:creationId xmlns:a16="http://schemas.microsoft.com/office/drawing/2014/main" id="{32FE5531-62D7-01E7-D01A-B720328AE133}"/>
                      </a:ext>
                    </a:extLst>
                  </p:cNvPr>
                  <p:cNvGrpSpPr/>
                  <p:nvPr/>
                </p:nvGrpSpPr>
                <p:grpSpPr>
                  <a:xfrm>
                    <a:off x="5299329" y="2448357"/>
                    <a:ext cx="267382" cy="282912"/>
                    <a:chOff x="5299329" y="2448357"/>
                    <a:chExt cx="267382" cy="282912"/>
                  </a:xfrm>
                  <a:grpFill/>
                </p:grpSpPr>
                <p:sp>
                  <p:nvSpPr>
                    <p:cNvPr id="32" name="Freeform 31">
                      <a:extLst>
                        <a:ext uri="{FF2B5EF4-FFF2-40B4-BE49-F238E27FC236}">
                          <a16:creationId xmlns:a16="http://schemas.microsoft.com/office/drawing/2014/main" id="{0953368E-5EA2-238D-721F-217C824A57DD}"/>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B0E41EC-DEED-F9D9-DB66-9378233F6F4A}"/>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CC6C1799-885B-1290-9C89-1AD68DDF704B}"/>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706812-7A8E-1A51-3EFF-6EC840EE69AE}"/>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ECAD4C5-2450-8CC4-D733-3B38B6F133C0}"/>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23B8080-F64E-4F8A-9660-BAB91DFD94FF}"/>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D6755032-CED3-1563-19C0-473FC8885DA5}"/>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3C3A286-D23D-C607-E319-42C0E882030E}"/>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8" name="Graphic 11">
              <a:extLst>
                <a:ext uri="{FF2B5EF4-FFF2-40B4-BE49-F238E27FC236}">
                  <a16:creationId xmlns:a16="http://schemas.microsoft.com/office/drawing/2014/main" id="{0425A9FD-9F9A-E29E-A17D-992F0F028B86}"/>
                </a:ext>
              </a:extLst>
            </p:cNvPr>
            <p:cNvGrpSpPr/>
            <p:nvPr/>
          </p:nvGrpSpPr>
          <p:grpSpPr>
            <a:xfrm>
              <a:off x="4149375" y="2872764"/>
              <a:ext cx="782573" cy="90124"/>
              <a:chOff x="4149375" y="2872764"/>
              <a:chExt cx="782573" cy="90124"/>
            </a:xfrm>
            <a:grpFill/>
          </p:grpSpPr>
          <p:sp>
            <p:nvSpPr>
              <p:cNvPr id="9" name="Freeform 8">
                <a:extLst>
                  <a:ext uri="{FF2B5EF4-FFF2-40B4-BE49-F238E27FC236}">
                    <a16:creationId xmlns:a16="http://schemas.microsoft.com/office/drawing/2014/main" id="{19D14FCC-2116-4252-3BD3-9D2BEE8B8A94}"/>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0AE6431-9794-6B39-3D17-74A54113A9BB}"/>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9D7CACA-7CF1-41D2-FFDB-E0C48BE66C9E}"/>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DB32A6C-7C6E-46F3-E555-323D961C756E}"/>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F48997E-8886-A5F6-CAED-B4123F2CBE2F}"/>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7FCAE55-9E92-B7EB-3608-A00DC45E1604}"/>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42AD0A3-E48F-28AB-0EE8-BFE07E339F67}"/>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20A770-99A2-4679-55C4-F50A94ABDC1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7100871-5F49-9CCC-DF8F-AC86E2F1C442}"/>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341B4E-5E33-C67F-E0AE-B3CC824E75FE}"/>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DE40C76-68BA-0DBB-B166-7A6958282248}"/>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03144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Graphic Bk">
    <p:bg>
      <p:bgPr>
        <a:solidFill>
          <a:schemeClr val="bg1"/>
        </a:solidFill>
        <a:effectLst/>
      </p:bgPr>
    </p:bg>
    <p:spTree>
      <p:nvGrpSpPr>
        <p:cNvPr id="1" name=""/>
        <p:cNvGrpSpPr/>
        <p:nvPr/>
      </p:nvGrpSpPr>
      <p:grpSpPr>
        <a:xfrm>
          <a:off x="0" y="0"/>
          <a:ext cx="0" cy="0"/>
          <a:chOff x="0" y="0"/>
          <a:chExt cx="0" cy="0"/>
        </a:xfrm>
      </p:grpSpPr>
      <p:grpSp>
        <p:nvGrpSpPr>
          <p:cNvPr id="8" name="Graphic 11">
            <a:extLst>
              <a:ext uri="{FF2B5EF4-FFF2-40B4-BE49-F238E27FC236}">
                <a16:creationId xmlns:a16="http://schemas.microsoft.com/office/drawing/2014/main" id="{4BCDCC0B-709A-0FDE-3A69-3CEFD625A65C}"/>
              </a:ext>
            </a:extLst>
          </p:cNvPr>
          <p:cNvGrpSpPr/>
          <p:nvPr userDrawn="1"/>
        </p:nvGrpSpPr>
        <p:grpSpPr>
          <a:xfrm>
            <a:off x="456670" y="4792541"/>
            <a:ext cx="732955" cy="274637"/>
            <a:chOff x="3524250" y="2177994"/>
            <a:chExt cx="2094737" cy="784894"/>
          </a:xfrm>
          <a:solidFill>
            <a:schemeClr val="tx1"/>
          </a:solidFill>
        </p:grpSpPr>
        <p:grpSp>
          <p:nvGrpSpPr>
            <p:cNvPr id="9" name="Graphic 11">
              <a:extLst>
                <a:ext uri="{FF2B5EF4-FFF2-40B4-BE49-F238E27FC236}">
                  <a16:creationId xmlns:a16="http://schemas.microsoft.com/office/drawing/2014/main" id="{316D143F-3DB2-19C4-1670-B1CC41669ED6}"/>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97B7701D-7847-F8E2-5877-ABCBA7BA78AD}"/>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1556472F-4120-CC01-5AE7-1A9D611C42BC}"/>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2B4AD5F7-A629-D58A-4DA3-2367662CD05C}"/>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F419602-23B0-B5E0-82FA-3A36616650A5}"/>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B606E4C-649A-FDBC-AC8F-6092B21ED70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6827CE7-FAD9-F9C1-95C8-4173CBF9F1F0}"/>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079E5D3-152A-2B0C-EAD2-A4B9CE8013C5}"/>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4140E7-1F3C-4BFE-B051-D197292AE525}"/>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2079730-8E7C-727A-DCD2-BF8A24AEFA94}"/>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0399232-2D14-6BB0-8037-D3CE2663D45F}"/>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17032AB-839D-C1A5-FB6B-07C3E0DB1157}"/>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5D14D955-F7C6-D2E2-6C3A-8770DC3B7E9B}"/>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06428CC4-E14E-862E-7FC2-0352E36072E3}"/>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D3F8616B-FBF8-33B9-8DB9-413AC918AC8A}"/>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FD0DAB09-3E72-F868-21D9-F8AA7CD36F85}"/>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56508BF1-DD89-4BF2-C2AD-EE83441EEA8E}"/>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3E57773-28E7-9CCD-0159-43BC885C7E9A}"/>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CF3F8498-328B-D2C6-63A9-A80D1B7CE84D}"/>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2C78D3B-1A91-CFDA-0497-407354538CDD}"/>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3E1648E-0749-FA43-1F26-929DD8FF8E16}"/>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24836AD-96EE-85F0-FD82-34BD5F580545}"/>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8D3B2044-8719-B18E-7F4B-4E21E647AE6E}"/>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39A2A63-9781-073A-1AE9-1E4077EE56C0}"/>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0" name="Graphic 11">
              <a:extLst>
                <a:ext uri="{FF2B5EF4-FFF2-40B4-BE49-F238E27FC236}">
                  <a16:creationId xmlns:a16="http://schemas.microsoft.com/office/drawing/2014/main" id="{B552C52F-BC35-A86A-740F-67EE6887B077}"/>
                </a:ext>
              </a:extLst>
            </p:cNvPr>
            <p:cNvGrpSpPr/>
            <p:nvPr/>
          </p:nvGrpSpPr>
          <p:grpSpPr>
            <a:xfrm>
              <a:off x="4149375" y="2872764"/>
              <a:ext cx="782573" cy="90124"/>
              <a:chOff x="4149375" y="2872764"/>
              <a:chExt cx="782573" cy="90124"/>
            </a:xfrm>
            <a:grpFill/>
          </p:grpSpPr>
          <p:sp>
            <p:nvSpPr>
              <p:cNvPr id="11" name="Freeform 10">
                <a:extLst>
                  <a:ext uri="{FF2B5EF4-FFF2-40B4-BE49-F238E27FC236}">
                    <a16:creationId xmlns:a16="http://schemas.microsoft.com/office/drawing/2014/main" id="{11FE8364-4A78-A84E-CC44-B0E532532293}"/>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FBD0B9E-84DB-0A1C-E4FC-EA1BF2892E94}"/>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CE692F5-F74E-8DBB-903F-27969337A98E}"/>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C17743-EE1C-0A64-7550-96DFEABAFCF2}"/>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903E57A-C526-1002-9B2A-161D3C574291}"/>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F9AF7BE-DAC6-9874-B369-21A64BF47F97}"/>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81EB78-6C8A-3CA7-B9DB-94091DFCEC0E}"/>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5F05860-D2BC-683E-F3B2-7C6C64F7EB99}"/>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756F6A5-CDE3-4821-3E1B-6DDDF71462C8}"/>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492DE0-4354-D08A-BB58-4248B70ABBDF}"/>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4AEE368-B22A-1EB0-D933-D27CEDDAED37}"/>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a:xfrm>
            <a:off x="4813069" y="4806386"/>
            <a:ext cx="585171" cy="274637"/>
          </a:xfrm>
        </p:spPr>
        <p:txBody>
          <a:bodyPr/>
          <a:lstStyle/>
          <a:p>
            <a:fld id="{26E71551-9808-0D4B-964E-AB67A47EB17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a:xfrm>
            <a:off x="5647114" y="4806386"/>
            <a:ext cx="3245174" cy="274637"/>
          </a:xfrm>
        </p:spPr>
        <p:txBody>
          <a:bodyPr/>
          <a:lstStyle/>
          <a:p>
            <a:endParaRPr lang="en-US"/>
          </a:p>
        </p:txBody>
      </p:sp>
      <p:sp>
        <p:nvSpPr>
          <p:cNvPr id="7" name="Rectangle 6">
            <a:extLst>
              <a:ext uri="{FF2B5EF4-FFF2-40B4-BE49-F238E27FC236}">
                <a16:creationId xmlns:a16="http://schemas.microsoft.com/office/drawing/2014/main" id="{CBB263CE-420D-D9FB-EBE9-E02EB52D72EF}"/>
              </a:ext>
            </a:extLst>
          </p:cNvPr>
          <p:cNvSpPr/>
          <p:nvPr userDrawn="1"/>
        </p:nvSpPr>
        <p:spPr>
          <a:xfrm>
            <a:off x="4572000" y="0"/>
            <a:ext cx="4572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F7E9B8D-4C51-5E4C-ACFE-B6CB3C89D952}"/>
              </a:ext>
            </a:extLst>
          </p:cNvPr>
          <p:cNvSpPr>
            <a:spLocks noGrp="1"/>
          </p:cNvSpPr>
          <p:nvPr>
            <p:ph type="pic" sz="quarter" idx="18"/>
          </p:nvPr>
        </p:nvSpPr>
        <p:spPr>
          <a:xfrm>
            <a:off x="4572000" y="0"/>
            <a:ext cx="4572000" cy="4599432"/>
          </a:xfrm>
          <a:noFill/>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a:xfrm>
            <a:off x="3808311" y="4801224"/>
            <a:ext cx="493776" cy="274637"/>
          </a:xfrm>
        </p:spPr>
        <p:txBody>
          <a:bodyPr/>
          <a:lstStyle/>
          <a:p>
            <a:fld id="{21A34BF7-B327-4840-835F-4AB6A1FA955B}" type="slidenum">
              <a:rPr lang="en-US" smtClean="0"/>
              <a:pPr/>
              <a:t>‹#›</a:t>
            </a:fld>
            <a:endParaRPr lang="en-US"/>
          </a:p>
        </p:txBody>
      </p:sp>
      <p:sp>
        <p:nvSpPr>
          <p:cNvPr id="3" name="Text Placeholder 2">
            <a:extLst>
              <a:ext uri="{FF2B5EF4-FFF2-40B4-BE49-F238E27FC236}">
                <a16:creationId xmlns:a16="http://schemas.microsoft.com/office/drawing/2014/main" id="{2311B210-1F65-204E-8766-2134CC9F8E32}"/>
              </a:ext>
            </a:extLst>
          </p:cNvPr>
          <p:cNvSpPr>
            <a:spLocks noGrp="1"/>
          </p:cNvSpPr>
          <p:nvPr>
            <p:ph type="body" sz="quarter" idx="17"/>
          </p:nvPr>
        </p:nvSpPr>
        <p:spPr>
          <a:xfrm>
            <a:off x="457200" y="1515633"/>
            <a:ext cx="3844887" cy="30837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3844887" cy="1289304"/>
          </a:xfrm>
        </p:spPr>
        <p:txBody>
          <a:bodyPr>
            <a:noAutofit/>
          </a:bodyPr>
          <a:lstStyle/>
          <a:p>
            <a:r>
              <a:rPr lang="en-US"/>
              <a:t>Click to edit Master title style</a:t>
            </a:r>
          </a:p>
        </p:txBody>
      </p:sp>
      <p:sp>
        <p:nvSpPr>
          <p:cNvPr id="6" name="Rectangle 5">
            <a:extLst>
              <a:ext uri="{FF2B5EF4-FFF2-40B4-BE49-F238E27FC236}">
                <a16:creationId xmlns:a16="http://schemas.microsoft.com/office/drawing/2014/main" id="{4393B5F0-330B-5FE5-A7B9-90D744DC74C5}"/>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6CA59B50-3FA0-A57F-8720-C6ABEBD8C720}"/>
              </a:ext>
            </a:extLst>
          </p:cNvPr>
          <p:cNvSpPr txBox="1"/>
          <p:nvPr userDrawn="1"/>
        </p:nvSpPr>
        <p:spPr>
          <a:xfrm>
            <a:off x="1260644" y="4857041"/>
            <a:ext cx="1279114" cy="223982"/>
          </a:xfrm>
          <a:prstGeom prst="rect">
            <a:avLst/>
          </a:prstGeom>
          <a:noFill/>
        </p:spPr>
        <p:txBody>
          <a:bodyPr wrap="square" tIns="45720" rIns="91440" bIns="45720" rtlCol="0">
            <a:noAutofit/>
          </a:bodyPr>
          <a:lstStyle/>
          <a:p>
            <a:r>
              <a:rPr lang="en-US" sz="550" spc="100" baseline="0">
                <a:solidFill>
                  <a:srgbClr val="020D2B"/>
                </a:solidFill>
              </a:rPr>
              <a:t>© 2023 | CONFIDENTIAL</a:t>
            </a:r>
          </a:p>
        </p:txBody>
      </p:sp>
    </p:spTree>
    <p:extLst>
      <p:ext uri="{BB962C8B-B14F-4D97-AF65-F5344CB8AC3E}">
        <p14:creationId xmlns:p14="http://schemas.microsoft.com/office/powerpoint/2010/main" val="272310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Bk">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2" name="Rectangle 1">
            <a:extLst>
              <a:ext uri="{FF2B5EF4-FFF2-40B4-BE49-F238E27FC236}">
                <a16:creationId xmlns:a16="http://schemas.microsoft.com/office/drawing/2014/main" id="{C2EDB243-0219-C87E-7C10-864C39D15156}"/>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88D5CDD2-4950-33CD-5D44-CE51E0119F85}"/>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aphic 11">
            <a:extLst>
              <a:ext uri="{FF2B5EF4-FFF2-40B4-BE49-F238E27FC236}">
                <a16:creationId xmlns:a16="http://schemas.microsoft.com/office/drawing/2014/main" id="{FE33408F-4B75-FCA5-D1B7-8ED2E7EE15DC}"/>
              </a:ext>
            </a:extLst>
          </p:cNvPr>
          <p:cNvGrpSpPr/>
          <p:nvPr userDrawn="1"/>
        </p:nvGrpSpPr>
        <p:grpSpPr>
          <a:xfrm>
            <a:off x="6521116" y="4792541"/>
            <a:ext cx="732955" cy="274637"/>
            <a:chOff x="3524250" y="2177994"/>
            <a:chExt cx="2094737" cy="784894"/>
          </a:xfrm>
          <a:solidFill>
            <a:schemeClr val="tx1"/>
          </a:solidFill>
        </p:grpSpPr>
        <p:grpSp>
          <p:nvGrpSpPr>
            <p:cNvPr id="7" name="Graphic 11">
              <a:extLst>
                <a:ext uri="{FF2B5EF4-FFF2-40B4-BE49-F238E27FC236}">
                  <a16:creationId xmlns:a16="http://schemas.microsoft.com/office/drawing/2014/main" id="{E040FE2D-665C-EFE3-F29D-5AA408057BBE}"/>
                </a:ext>
              </a:extLst>
            </p:cNvPr>
            <p:cNvGrpSpPr/>
            <p:nvPr/>
          </p:nvGrpSpPr>
          <p:grpSpPr>
            <a:xfrm>
              <a:off x="3524250" y="2177994"/>
              <a:ext cx="2094737" cy="612330"/>
              <a:chOff x="3524250" y="2177994"/>
              <a:chExt cx="2094737" cy="612330"/>
            </a:xfrm>
            <a:grpFill/>
          </p:grpSpPr>
          <p:grpSp>
            <p:nvGrpSpPr>
              <p:cNvPr id="20" name="Graphic 11">
                <a:extLst>
                  <a:ext uri="{FF2B5EF4-FFF2-40B4-BE49-F238E27FC236}">
                    <a16:creationId xmlns:a16="http://schemas.microsoft.com/office/drawing/2014/main" id="{39AEF8CB-2CF1-40D3-DCB0-0308EA1964FF}"/>
                  </a:ext>
                </a:extLst>
              </p:cNvPr>
              <p:cNvGrpSpPr/>
              <p:nvPr/>
            </p:nvGrpSpPr>
            <p:grpSpPr>
              <a:xfrm>
                <a:off x="4044051" y="2177994"/>
                <a:ext cx="993621" cy="129124"/>
                <a:chOff x="4044051" y="2177994"/>
                <a:chExt cx="993621" cy="129124"/>
              </a:xfrm>
              <a:grpFill/>
            </p:grpSpPr>
            <p:grpSp>
              <p:nvGrpSpPr>
                <p:cNvPr id="32" name="Graphic 11">
                  <a:extLst>
                    <a:ext uri="{FF2B5EF4-FFF2-40B4-BE49-F238E27FC236}">
                      <a16:creationId xmlns:a16="http://schemas.microsoft.com/office/drawing/2014/main" id="{942895C5-3E26-EDA2-AE96-584CB87316D3}"/>
                    </a:ext>
                  </a:extLst>
                </p:cNvPr>
                <p:cNvGrpSpPr/>
                <p:nvPr/>
              </p:nvGrpSpPr>
              <p:grpSpPr>
                <a:xfrm>
                  <a:off x="4044051" y="2177994"/>
                  <a:ext cx="993621" cy="129124"/>
                  <a:chOff x="4044051" y="2177994"/>
                  <a:chExt cx="993621" cy="129124"/>
                </a:xfrm>
                <a:grpFill/>
              </p:grpSpPr>
              <p:sp>
                <p:nvSpPr>
                  <p:cNvPr id="34" name="Freeform 33">
                    <a:extLst>
                      <a:ext uri="{FF2B5EF4-FFF2-40B4-BE49-F238E27FC236}">
                        <a16:creationId xmlns:a16="http://schemas.microsoft.com/office/drawing/2014/main" id="{C75A1F60-7F88-419C-EFF4-594034F89C1A}"/>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8FC507C-C99A-672E-58BB-4141C468A88E}"/>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971572D-BF00-4051-7D38-6B93C2A8B9C3}"/>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1FF1CDE-0646-B28A-39F3-664C6A143A70}"/>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12DB5E6-2B6A-35BC-FD1D-549AA7863FC5}"/>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75596D5-6884-3D49-BC58-4D5EA8ABE393}"/>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67F3A3-98E0-8D18-A69B-6C46B4EF7E77}"/>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D4D69DD-94BE-39A5-9B12-060E464BE114}"/>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12201FC-C6ED-B7ED-2B01-84484B0A6299}"/>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B747D879-519A-DFAA-5941-C1342B0A7116}"/>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1" name="Graphic 11">
                <a:extLst>
                  <a:ext uri="{FF2B5EF4-FFF2-40B4-BE49-F238E27FC236}">
                    <a16:creationId xmlns:a16="http://schemas.microsoft.com/office/drawing/2014/main" id="{E2611DAE-95F3-3C1E-042C-C5EA9FEB7243}"/>
                  </a:ext>
                </a:extLst>
              </p:cNvPr>
              <p:cNvGrpSpPr/>
              <p:nvPr/>
            </p:nvGrpSpPr>
            <p:grpSpPr>
              <a:xfrm>
                <a:off x="3524250" y="2379358"/>
                <a:ext cx="2094737" cy="410965"/>
                <a:chOff x="3524250" y="2379358"/>
                <a:chExt cx="2094737" cy="410965"/>
              </a:xfrm>
              <a:grpFill/>
            </p:grpSpPr>
            <p:grpSp>
              <p:nvGrpSpPr>
                <p:cNvPr id="22" name="Graphic 11">
                  <a:extLst>
                    <a:ext uri="{FF2B5EF4-FFF2-40B4-BE49-F238E27FC236}">
                      <a16:creationId xmlns:a16="http://schemas.microsoft.com/office/drawing/2014/main" id="{A79E3352-8337-D3A9-F09D-7A311E748FCD}"/>
                    </a:ext>
                  </a:extLst>
                </p:cNvPr>
                <p:cNvGrpSpPr/>
                <p:nvPr/>
              </p:nvGrpSpPr>
              <p:grpSpPr>
                <a:xfrm>
                  <a:off x="3524250" y="2448357"/>
                  <a:ext cx="2042461" cy="282912"/>
                  <a:chOff x="3524250" y="2448357"/>
                  <a:chExt cx="2042461" cy="282912"/>
                </a:xfrm>
                <a:grpFill/>
              </p:grpSpPr>
              <p:grpSp>
                <p:nvGrpSpPr>
                  <p:cNvPr id="25" name="Graphic 11">
                    <a:extLst>
                      <a:ext uri="{FF2B5EF4-FFF2-40B4-BE49-F238E27FC236}">
                        <a16:creationId xmlns:a16="http://schemas.microsoft.com/office/drawing/2014/main" id="{D65D1234-EE6D-A717-7CE6-0E76FC3A423F}"/>
                      </a:ext>
                    </a:extLst>
                  </p:cNvPr>
                  <p:cNvGrpSpPr/>
                  <p:nvPr/>
                </p:nvGrpSpPr>
                <p:grpSpPr>
                  <a:xfrm>
                    <a:off x="5299329" y="2448357"/>
                    <a:ext cx="267382" cy="282912"/>
                    <a:chOff x="5299329" y="2448357"/>
                    <a:chExt cx="267382" cy="282912"/>
                  </a:xfrm>
                  <a:grpFill/>
                </p:grpSpPr>
                <p:sp>
                  <p:nvSpPr>
                    <p:cNvPr id="30" name="Freeform 29">
                      <a:extLst>
                        <a:ext uri="{FF2B5EF4-FFF2-40B4-BE49-F238E27FC236}">
                          <a16:creationId xmlns:a16="http://schemas.microsoft.com/office/drawing/2014/main" id="{F93E7145-EAA7-CA6C-06BD-FB05E51BF0DF}"/>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B187B6C-B427-6900-F13A-C8F1C8304C26}"/>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965C3226-4D32-329D-028E-3F8DDD4AA5DF}"/>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16A69DA-BCAE-E296-69F1-0DA36F2B9C32}"/>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E63DAFD-8657-96B9-0C51-33218977C1E4}"/>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4CDDE20-306A-D265-B7AF-905965E1BCB0}"/>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3" name="Freeform 22">
                  <a:extLst>
                    <a:ext uri="{FF2B5EF4-FFF2-40B4-BE49-F238E27FC236}">
                      <a16:creationId xmlns:a16="http://schemas.microsoft.com/office/drawing/2014/main" id="{56F38A0A-9CB3-C977-9871-C69EC0A20291}"/>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39D4A8D-0783-735F-0C67-BEDC752FA861}"/>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8" name="Graphic 11">
              <a:extLst>
                <a:ext uri="{FF2B5EF4-FFF2-40B4-BE49-F238E27FC236}">
                  <a16:creationId xmlns:a16="http://schemas.microsoft.com/office/drawing/2014/main" id="{CFC4A4AF-2E3F-A78A-1C98-DFA5DAFF5066}"/>
                </a:ext>
              </a:extLst>
            </p:cNvPr>
            <p:cNvGrpSpPr/>
            <p:nvPr/>
          </p:nvGrpSpPr>
          <p:grpSpPr>
            <a:xfrm>
              <a:off x="4149375" y="2872764"/>
              <a:ext cx="782573" cy="90124"/>
              <a:chOff x="4149375" y="2872764"/>
              <a:chExt cx="782573" cy="90124"/>
            </a:xfrm>
            <a:grpFill/>
          </p:grpSpPr>
          <p:sp>
            <p:nvSpPr>
              <p:cNvPr id="9" name="Freeform 8">
                <a:extLst>
                  <a:ext uri="{FF2B5EF4-FFF2-40B4-BE49-F238E27FC236}">
                    <a16:creationId xmlns:a16="http://schemas.microsoft.com/office/drawing/2014/main" id="{A81DF679-963B-0DF3-BFEC-8AD0880A2184}"/>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55AFEE0-03F7-8638-FA48-3D70953DB1A1}"/>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983A22A-A825-5BD5-07EF-CD66E4E5695C}"/>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6348D4-2423-8499-9A2F-B7161A6350F1}"/>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3FF8D7-C712-1013-A138-459269BFBEA8}"/>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1787E9E-C46B-5396-C3CC-932234FDD162}"/>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85BD685-3B93-61A3-E756-1304C116BC37}"/>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A4D3C86-57C3-D7B1-64E7-5702C493FCD3}"/>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CE486FB-C8D9-F913-A6F7-B79536E7BBED}"/>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E3AD2C3-8C0B-9E68-148F-FC714826DBBC}"/>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89590EA-54E9-49AE-8375-E4407B776D0C}"/>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79249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 Important Points Bk">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38B293F9-4F96-A76D-25E0-19071F6FAC07}"/>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4554E53-4846-0180-203B-143249D56D8E}"/>
              </a:ext>
            </a:extLst>
          </p:cNvPr>
          <p:cNvSpPr>
            <a:spLocks noGrp="1"/>
          </p:cNvSpPr>
          <p:nvPr>
            <p:ph type="body" sz="quarter" idx="17"/>
          </p:nvPr>
        </p:nvSpPr>
        <p:spPr>
          <a:xfrm>
            <a:off x="457200" y="1249677"/>
            <a:ext cx="8229600" cy="731520"/>
          </a:xfrm>
          <a:solidFill>
            <a:schemeClr val="tx1"/>
          </a:solidFill>
        </p:spPr>
        <p:txBody>
          <a:bodyPr lIns="182880" tIns="91440" rIns="182880" bIns="91440" anchor="ctr"/>
          <a:lstStyle>
            <a:lvl1pPr marL="0" indent="0">
              <a:lnSpc>
                <a:spcPct val="100000"/>
              </a:lnSpc>
              <a:spcBef>
                <a:spcPts val="0"/>
              </a:spcBef>
              <a:buNone/>
              <a:defRPr sz="2000">
                <a:solidFill>
                  <a:schemeClr val="bg1"/>
                </a:solidFill>
              </a:defRPr>
            </a:lvl1pPr>
            <a:lvl2pPr marL="1778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2B7560F3-BC7C-94C5-7234-EA9260645858}"/>
              </a:ext>
            </a:extLst>
          </p:cNvPr>
          <p:cNvSpPr>
            <a:spLocks noGrp="1"/>
          </p:cNvSpPr>
          <p:nvPr>
            <p:ph type="body" sz="quarter" idx="18"/>
          </p:nvPr>
        </p:nvSpPr>
        <p:spPr>
          <a:xfrm>
            <a:off x="457200" y="2108311"/>
            <a:ext cx="8229600" cy="731520"/>
          </a:xfrm>
          <a:solidFill>
            <a:schemeClr val="tx1"/>
          </a:solidFill>
        </p:spPr>
        <p:txBody>
          <a:bodyPr lIns="182880" tIns="91440" rIns="182880" bIns="91440" anchor="ctr"/>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BD8DEF90-63B9-486B-DDD6-29BD807A0E2B}"/>
              </a:ext>
            </a:extLst>
          </p:cNvPr>
          <p:cNvSpPr>
            <a:spLocks noGrp="1"/>
          </p:cNvSpPr>
          <p:nvPr>
            <p:ph type="body" sz="quarter" idx="19"/>
          </p:nvPr>
        </p:nvSpPr>
        <p:spPr>
          <a:xfrm>
            <a:off x="457200" y="2966945"/>
            <a:ext cx="8229600" cy="731520"/>
          </a:xfrm>
          <a:solidFill>
            <a:schemeClr val="tx1"/>
          </a:solidFill>
        </p:spPr>
        <p:txBody>
          <a:bodyPr lIns="182880" tIns="91440" rIns="182880" bIns="91440" anchor="ctr"/>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098E17A-FCBF-3A68-9238-B68063E04FFA}"/>
              </a:ext>
            </a:extLst>
          </p:cNvPr>
          <p:cNvSpPr>
            <a:spLocks noGrp="1"/>
          </p:cNvSpPr>
          <p:nvPr>
            <p:ph type="body" sz="quarter" idx="20"/>
          </p:nvPr>
        </p:nvSpPr>
        <p:spPr>
          <a:xfrm>
            <a:off x="457200" y="3825580"/>
            <a:ext cx="8229600" cy="731520"/>
          </a:xfrm>
          <a:solidFill>
            <a:schemeClr val="tx1"/>
          </a:solidFill>
        </p:spPr>
        <p:txBody>
          <a:bodyPr lIns="182880" tIns="91440" rIns="182880" bIns="91440" anchor="ctr"/>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BCF6BFD1-60F9-4837-DA14-52589AE53E18}"/>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67A4D87A-80DF-98D4-4EC1-364798F943D9}"/>
              </a:ext>
            </a:extLst>
          </p:cNvPr>
          <p:cNvGrpSpPr/>
          <p:nvPr userDrawn="1"/>
        </p:nvGrpSpPr>
        <p:grpSpPr>
          <a:xfrm>
            <a:off x="6521116" y="4792541"/>
            <a:ext cx="732955" cy="274637"/>
            <a:chOff x="3524250" y="2177994"/>
            <a:chExt cx="2094737" cy="784894"/>
          </a:xfrm>
          <a:solidFill>
            <a:schemeClr val="tx1"/>
          </a:solidFill>
        </p:grpSpPr>
        <p:grpSp>
          <p:nvGrpSpPr>
            <p:cNvPr id="10" name="Graphic 11">
              <a:extLst>
                <a:ext uri="{FF2B5EF4-FFF2-40B4-BE49-F238E27FC236}">
                  <a16:creationId xmlns:a16="http://schemas.microsoft.com/office/drawing/2014/main" id="{8320ED3F-7AC4-FA3C-808C-EFD8D9C48DB3}"/>
                </a:ext>
              </a:extLst>
            </p:cNvPr>
            <p:cNvGrpSpPr/>
            <p:nvPr/>
          </p:nvGrpSpPr>
          <p:grpSpPr>
            <a:xfrm>
              <a:off x="3524250" y="2177994"/>
              <a:ext cx="2094737" cy="612330"/>
              <a:chOff x="3524250" y="2177994"/>
              <a:chExt cx="2094737" cy="612330"/>
            </a:xfrm>
            <a:grpFill/>
          </p:grpSpPr>
          <p:grpSp>
            <p:nvGrpSpPr>
              <p:cNvPr id="24" name="Graphic 11">
                <a:extLst>
                  <a:ext uri="{FF2B5EF4-FFF2-40B4-BE49-F238E27FC236}">
                    <a16:creationId xmlns:a16="http://schemas.microsoft.com/office/drawing/2014/main" id="{2CBB91DA-0E8C-2FAE-7221-3EEC90FC5E95}"/>
                  </a:ext>
                </a:extLst>
              </p:cNvPr>
              <p:cNvGrpSpPr/>
              <p:nvPr/>
            </p:nvGrpSpPr>
            <p:grpSpPr>
              <a:xfrm>
                <a:off x="4044051" y="2177994"/>
                <a:ext cx="993621" cy="129124"/>
                <a:chOff x="4044051" y="2177994"/>
                <a:chExt cx="993621" cy="129124"/>
              </a:xfrm>
              <a:grpFill/>
            </p:grpSpPr>
            <p:grpSp>
              <p:nvGrpSpPr>
                <p:cNvPr id="36" name="Graphic 11">
                  <a:extLst>
                    <a:ext uri="{FF2B5EF4-FFF2-40B4-BE49-F238E27FC236}">
                      <a16:creationId xmlns:a16="http://schemas.microsoft.com/office/drawing/2014/main" id="{D439D921-60C8-0896-2644-640CA8E012ED}"/>
                    </a:ext>
                  </a:extLst>
                </p:cNvPr>
                <p:cNvGrpSpPr/>
                <p:nvPr/>
              </p:nvGrpSpPr>
              <p:grpSpPr>
                <a:xfrm>
                  <a:off x="4044051" y="2177994"/>
                  <a:ext cx="993621" cy="129124"/>
                  <a:chOff x="4044051" y="2177994"/>
                  <a:chExt cx="993621" cy="129124"/>
                </a:xfrm>
                <a:grpFill/>
              </p:grpSpPr>
              <p:sp>
                <p:nvSpPr>
                  <p:cNvPr id="38" name="Freeform 37">
                    <a:extLst>
                      <a:ext uri="{FF2B5EF4-FFF2-40B4-BE49-F238E27FC236}">
                        <a16:creationId xmlns:a16="http://schemas.microsoft.com/office/drawing/2014/main" id="{1EAD452A-0F18-D1B7-73C5-299F630A0903}"/>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EBE6E93-E5B6-3807-54E1-AB5FCA1C8D56}"/>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55257D0-86C6-08B2-2D19-C6E70FBED703}"/>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DA5E646-3E80-678E-AAD1-87E8DF28A56A}"/>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20907E4-66C1-C0BF-D76B-26FB9738B952}"/>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EFCA76C-0B0F-CD98-91E2-F651DAEF766B}"/>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A00580E-C920-2235-61ED-91321F644274}"/>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D4D4D67-DAEC-4ACC-BD8E-DEDA29C6FE2D}"/>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F917086-7FD8-D7B2-3404-0BC0FF9486C1}"/>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E1EFF0D0-97C6-49C7-CEF0-A0E710E2CDA5}"/>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5" name="Graphic 11">
                <a:extLst>
                  <a:ext uri="{FF2B5EF4-FFF2-40B4-BE49-F238E27FC236}">
                    <a16:creationId xmlns:a16="http://schemas.microsoft.com/office/drawing/2014/main" id="{FBC953A6-9261-EBD1-B0D5-9F5402B6CBCC}"/>
                  </a:ext>
                </a:extLst>
              </p:cNvPr>
              <p:cNvGrpSpPr/>
              <p:nvPr/>
            </p:nvGrpSpPr>
            <p:grpSpPr>
              <a:xfrm>
                <a:off x="3524250" y="2379358"/>
                <a:ext cx="2094737" cy="410965"/>
                <a:chOff x="3524250" y="2379358"/>
                <a:chExt cx="2094737" cy="410965"/>
              </a:xfrm>
              <a:grpFill/>
            </p:grpSpPr>
            <p:grpSp>
              <p:nvGrpSpPr>
                <p:cNvPr id="26" name="Graphic 11">
                  <a:extLst>
                    <a:ext uri="{FF2B5EF4-FFF2-40B4-BE49-F238E27FC236}">
                      <a16:creationId xmlns:a16="http://schemas.microsoft.com/office/drawing/2014/main" id="{B158C232-3695-D3C5-E786-14E8E646A91D}"/>
                    </a:ext>
                  </a:extLst>
                </p:cNvPr>
                <p:cNvGrpSpPr/>
                <p:nvPr/>
              </p:nvGrpSpPr>
              <p:grpSpPr>
                <a:xfrm>
                  <a:off x="3524250" y="2448357"/>
                  <a:ext cx="2042461" cy="282912"/>
                  <a:chOff x="3524250" y="2448357"/>
                  <a:chExt cx="2042461" cy="282912"/>
                </a:xfrm>
                <a:grpFill/>
              </p:grpSpPr>
              <p:grpSp>
                <p:nvGrpSpPr>
                  <p:cNvPr id="29" name="Graphic 11">
                    <a:extLst>
                      <a:ext uri="{FF2B5EF4-FFF2-40B4-BE49-F238E27FC236}">
                        <a16:creationId xmlns:a16="http://schemas.microsoft.com/office/drawing/2014/main" id="{946E9B9F-0768-1858-FB9F-3B76F7C86818}"/>
                      </a:ext>
                    </a:extLst>
                  </p:cNvPr>
                  <p:cNvGrpSpPr/>
                  <p:nvPr/>
                </p:nvGrpSpPr>
                <p:grpSpPr>
                  <a:xfrm>
                    <a:off x="5299329" y="2448357"/>
                    <a:ext cx="267382" cy="282912"/>
                    <a:chOff x="5299329" y="2448357"/>
                    <a:chExt cx="267382" cy="282912"/>
                  </a:xfrm>
                  <a:grpFill/>
                </p:grpSpPr>
                <p:sp>
                  <p:nvSpPr>
                    <p:cNvPr id="34" name="Freeform 33">
                      <a:extLst>
                        <a:ext uri="{FF2B5EF4-FFF2-40B4-BE49-F238E27FC236}">
                          <a16:creationId xmlns:a16="http://schemas.microsoft.com/office/drawing/2014/main" id="{BC41CC58-81B7-E295-0217-1BB63E7B901C}"/>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D40A4F0-7C41-1BE7-1D88-0D199EF87455}"/>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1D792BF3-08FB-6502-1E47-558B923174C7}"/>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63AB4AF-1993-DA38-C33B-E44F664496FD}"/>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10EECA2-47DA-D27A-203B-A08F860F3E6B}"/>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984369F-DDB7-D030-7017-CDD74CC15BED}"/>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29571CE7-55BA-5A31-FCC8-A5A477F21779}"/>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D249826-1706-917A-57B4-A1813FDFB750}"/>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2" name="Graphic 11">
              <a:extLst>
                <a:ext uri="{FF2B5EF4-FFF2-40B4-BE49-F238E27FC236}">
                  <a16:creationId xmlns:a16="http://schemas.microsoft.com/office/drawing/2014/main" id="{325E2EF3-7D2F-844E-A6EA-A54340A01955}"/>
                </a:ext>
              </a:extLst>
            </p:cNvPr>
            <p:cNvGrpSpPr/>
            <p:nvPr/>
          </p:nvGrpSpPr>
          <p:grpSpPr>
            <a:xfrm>
              <a:off x="4149375" y="2872764"/>
              <a:ext cx="782573" cy="90124"/>
              <a:chOff x="4149375" y="2872764"/>
              <a:chExt cx="782573" cy="90124"/>
            </a:xfrm>
            <a:grpFill/>
          </p:grpSpPr>
          <p:sp>
            <p:nvSpPr>
              <p:cNvPr id="13" name="Freeform 12">
                <a:extLst>
                  <a:ext uri="{FF2B5EF4-FFF2-40B4-BE49-F238E27FC236}">
                    <a16:creationId xmlns:a16="http://schemas.microsoft.com/office/drawing/2014/main" id="{4CC23920-B427-6ABD-9F35-98F414FFA704}"/>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313EEF8-DD27-DD7A-402E-223024B55F52}"/>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B75588E-A1AA-2AC9-AE9F-C995F75FF741}"/>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E5C2802-6143-1401-DAD2-5BF53F75520B}"/>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C3450D9-7747-7743-5238-A6B7A35D4E11}"/>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9997DE5-1429-5CB3-F5DA-72B6E016F36B}"/>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CFA25F9-993D-4423-1BB3-56F32E15E73D}"/>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0C35ED2-542F-B477-5F9F-FD9CD5228E49}"/>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79C57BD-DE65-9A05-5EC9-2B31E25A3A79}"/>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22227C2-97AD-D764-3D5E-4C3724689FF5}"/>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DB8E58F-448D-4327-0A78-5488141B91C4}"/>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81093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 Important Points VBk">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859521"/>
          </a:xfrm>
        </p:spPr>
        <p:txBody>
          <a:bodyPr>
            <a:noAutofit/>
          </a:bodyPr>
          <a:lstStyle/>
          <a:p>
            <a:r>
              <a:rPr lang="en-US"/>
              <a:t>Click to edit Master title style</a:t>
            </a:r>
          </a:p>
        </p:txBody>
      </p:sp>
      <p:sp>
        <p:nvSpPr>
          <p:cNvPr id="3" name="Rectangle 2">
            <a:extLst>
              <a:ext uri="{FF2B5EF4-FFF2-40B4-BE49-F238E27FC236}">
                <a16:creationId xmlns:a16="http://schemas.microsoft.com/office/drawing/2014/main" id="{38B293F9-4F96-A76D-25E0-19071F6FAC07}"/>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4554E53-4846-0180-203B-143249D56D8E}"/>
              </a:ext>
            </a:extLst>
          </p:cNvPr>
          <p:cNvSpPr>
            <a:spLocks noGrp="1"/>
          </p:cNvSpPr>
          <p:nvPr>
            <p:ph type="body" sz="quarter" idx="17"/>
          </p:nvPr>
        </p:nvSpPr>
        <p:spPr>
          <a:xfrm>
            <a:off x="457200" y="1162050"/>
            <a:ext cx="1965960" cy="3505200"/>
          </a:xfrm>
          <a:solidFill>
            <a:schemeClr val="tx1"/>
          </a:solidFill>
        </p:spPr>
        <p:txBody>
          <a:bodyPr lIns="182880" tIns="182880" rIns="182880" bIns="182880" anchor="t"/>
          <a:lstStyle>
            <a:lvl1pPr marL="0" indent="0">
              <a:lnSpc>
                <a:spcPct val="100000"/>
              </a:lnSpc>
              <a:spcBef>
                <a:spcPts val="0"/>
              </a:spcBef>
              <a:buNone/>
              <a:defRPr sz="2000">
                <a:solidFill>
                  <a:schemeClr val="bg1"/>
                </a:solidFill>
              </a:defRPr>
            </a:lvl1pPr>
            <a:lvl2pPr marL="1778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2B7560F3-BC7C-94C5-7234-EA9260645858}"/>
              </a:ext>
            </a:extLst>
          </p:cNvPr>
          <p:cNvSpPr>
            <a:spLocks noGrp="1"/>
          </p:cNvSpPr>
          <p:nvPr>
            <p:ph type="body" sz="quarter" idx="18"/>
          </p:nvPr>
        </p:nvSpPr>
        <p:spPr>
          <a:xfrm>
            <a:off x="2545081" y="1162050"/>
            <a:ext cx="1965960" cy="3505200"/>
          </a:xfrm>
          <a:solidFill>
            <a:schemeClr val="tx1"/>
          </a:solidFill>
        </p:spPr>
        <p:txBody>
          <a:bodyPr lIns="182880" tIns="182880" rIns="182880" bIns="182880" anchor="t"/>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BD8DEF90-63B9-486B-DDD6-29BD807A0E2B}"/>
              </a:ext>
            </a:extLst>
          </p:cNvPr>
          <p:cNvSpPr>
            <a:spLocks noGrp="1"/>
          </p:cNvSpPr>
          <p:nvPr>
            <p:ph type="body" sz="quarter" idx="19"/>
          </p:nvPr>
        </p:nvSpPr>
        <p:spPr>
          <a:xfrm>
            <a:off x="4632962" y="1162050"/>
            <a:ext cx="1965960" cy="3505200"/>
          </a:xfrm>
          <a:solidFill>
            <a:schemeClr val="tx1"/>
          </a:solidFill>
        </p:spPr>
        <p:txBody>
          <a:bodyPr lIns="182880" tIns="182880" rIns="182880" bIns="182880" anchor="t"/>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098E17A-FCBF-3A68-9238-B68063E04FFA}"/>
              </a:ext>
            </a:extLst>
          </p:cNvPr>
          <p:cNvSpPr>
            <a:spLocks noGrp="1"/>
          </p:cNvSpPr>
          <p:nvPr>
            <p:ph type="body" sz="quarter" idx="20"/>
          </p:nvPr>
        </p:nvSpPr>
        <p:spPr>
          <a:xfrm>
            <a:off x="6720842" y="1162049"/>
            <a:ext cx="1965960" cy="3505199"/>
          </a:xfrm>
          <a:solidFill>
            <a:schemeClr val="tx1"/>
          </a:solidFill>
        </p:spPr>
        <p:txBody>
          <a:bodyPr lIns="182880" tIns="182880" rIns="182880" bIns="182880" anchor="t"/>
          <a:lstStyle>
            <a:lvl1pPr marL="0" indent="0">
              <a:lnSpc>
                <a:spcPct val="100000"/>
              </a:lnSpc>
              <a:spcBef>
                <a:spcPts val="0"/>
              </a:spcBef>
              <a:buNone/>
              <a:defRPr sz="2000">
                <a:solidFill>
                  <a:schemeClr val="bg1"/>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4DFFE174-AB96-D705-C1FD-AF0FDC81EA37}"/>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5ABD0B84-5475-911F-28B4-D12A45DB7AB7}"/>
              </a:ext>
            </a:extLst>
          </p:cNvPr>
          <p:cNvGrpSpPr/>
          <p:nvPr userDrawn="1"/>
        </p:nvGrpSpPr>
        <p:grpSpPr>
          <a:xfrm>
            <a:off x="6521116" y="4792541"/>
            <a:ext cx="732955" cy="274637"/>
            <a:chOff x="3524250" y="2177994"/>
            <a:chExt cx="2094737" cy="784894"/>
          </a:xfrm>
          <a:solidFill>
            <a:schemeClr val="tx1"/>
          </a:solidFill>
        </p:grpSpPr>
        <p:grpSp>
          <p:nvGrpSpPr>
            <p:cNvPr id="10" name="Graphic 11">
              <a:extLst>
                <a:ext uri="{FF2B5EF4-FFF2-40B4-BE49-F238E27FC236}">
                  <a16:creationId xmlns:a16="http://schemas.microsoft.com/office/drawing/2014/main" id="{EE10E784-6EE3-30C1-47CE-0870A5EF50B9}"/>
                </a:ext>
              </a:extLst>
            </p:cNvPr>
            <p:cNvGrpSpPr/>
            <p:nvPr/>
          </p:nvGrpSpPr>
          <p:grpSpPr>
            <a:xfrm>
              <a:off x="3524250" y="2177994"/>
              <a:ext cx="2094737" cy="612330"/>
              <a:chOff x="3524250" y="2177994"/>
              <a:chExt cx="2094737" cy="612330"/>
            </a:xfrm>
            <a:grpFill/>
          </p:grpSpPr>
          <p:grpSp>
            <p:nvGrpSpPr>
              <p:cNvPr id="24" name="Graphic 11">
                <a:extLst>
                  <a:ext uri="{FF2B5EF4-FFF2-40B4-BE49-F238E27FC236}">
                    <a16:creationId xmlns:a16="http://schemas.microsoft.com/office/drawing/2014/main" id="{433EE4FB-CA13-FB09-87F9-92D07FD6CC3A}"/>
                  </a:ext>
                </a:extLst>
              </p:cNvPr>
              <p:cNvGrpSpPr/>
              <p:nvPr/>
            </p:nvGrpSpPr>
            <p:grpSpPr>
              <a:xfrm>
                <a:off x="4044051" y="2177994"/>
                <a:ext cx="993621" cy="129124"/>
                <a:chOff x="4044051" y="2177994"/>
                <a:chExt cx="993621" cy="129124"/>
              </a:xfrm>
              <a:grpFill/>
            </p:grpSpPr>
            <p:grpSp>
              <p:nvGrpSpPr>
                <p:cNvPr id="36" name="Graphic 11">
                  <a:extLst>
                    <a:ext uri="{FF2B5EF4-FFF2-40B4-BE49-F238E27FC236}">
                      <a16:creationId xmlns:a16="http://schemas.microsoft.com/office/drawing/2014/main" id="{C6A7E406-49AA-26C3-D1FF-B41BD3EC5F8D}"/>
                    </a:ext>
                  </a:extLst>
                </p:cNvPr>
                <p:cNvGrpSpPr/>
                <p:nvPr/>
              </p:nvGrpSpPr>
              <p:grpSpPr>
                <a:xfrm>
                  <a:off x="4044051" y="2177994"/>
                  <a:ext cx="993621" cy="129124"/>
                  <a:chOff x="4044051" y="2177994"/>
                  <a:chExt cx="993621" cy="129124"/>
                </a:xfrm>
                <a:grpFill/>
              </p:grpSpPr>
              <p:sp>
                <p:nvSpPr>
                  <p:cNvPr id="38" name="Freeform 37">
                    <a:extLst>
                      <a:ext uri="{FF2B5EF4-FFF2-40B4-BE49-F238E27FC236}">
                        <a16:creationId xmlns:a16="http://schemas.microsoft.com/office/drawing/2014/main" id="{FA8742B0-5F50-02D5-C081-003408E537AB}"/>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B987BC-4D68-A71F-27BC-9A355FEF57E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02F404B-1180-A5E9-9495-58291FD190D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19D54FA-39EA-B185-4027-7707132EAE52}"/>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B03A3-A607-CDDB-A045-60C06B62B21D}"/>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5D8B1A4-B889-8A71-5A0E-FEB72D498C76}"/>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703EF90-FEF4-01BD-BA67-6DBB974E62C5}"/>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45A01B-78EC-AC3F-8244-9413C30C79B1}"/>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6A74B54-EA0A-D884-9369-021D4E49DE9B}"/>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6D1EB68C-E440-1148-2E61-BF8DD3F644B5}"/>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5" name="Graphic 11">
                <a:extLst>
                  <a:ext uri="{FF2B5EF4-FFF2-40B4-BE49-F238E27FC236}">
                    <a16:creationId xmlns:a16="http://schemas.microsoft.com/office/drawing/2014/main" id="{C342910C-A904-9E49-1CCD-A0C48B79BF1C}"/>
                  </a:ext>
                </a:extLst>
              </p:cNvPr>
              <p:cNvGrpSpPr/>
              <p:nvPr/>
            </p:nvGrpSpPr>
            <p:grpSpPr>
              <a:xfrm>
                <a:off x="3524250" y="2379358"/>
                <a:ext cx="2094737" cy="410965"/>
                <a:chOff x="3524250" y="2379358"/>
                <a:chExt cx="2094737" cy="410965"/>
              </a:xfrm>
              <a:grpFill/>
            </p:grpSpPr>
            <p:grpSp>
              <p:nvGrpSpPr>
                <p:cNvPr id="26" name="Graphic 11">
                  <a:extLst>
                    <a:ext uri="{FF2B5EF4-FFF2-40B4-BE49-F238E27FC236}">
                      <a16:creationId xmlns:a16="http://schemas.microsoft.com/office/drawing/2014/main" id="{5CE361E3-688D-020E-B045-B9ACF849275B}"/>
                    </a:ext>
                  </a:extLst>
                </p:cNvPr>
                <p:cNvGrpSpPr/>
                <p:nvPr/>
              </p:nvGrpSpPr>
              <p:grpSpPr>
                <a:xfrm>
                  <a:off x="3524250" y="2448357"/>
                  <a:ext cx="2042461" cy="282912"/>
                  <a:chOff x="3524250" y="2448357"/>
                  <a:chExt cx="2042461" cy="282912"/>
                </a:xfrm>
                <a:grpFill/>
              </p:grpSpPr>
              <p:grpSp>
                <p:nvGrpSpPr>
                  <p:cNvPr id="29" name="Graphic 11">
                    <a:extLst>
                      <a:ext uri="{FF2B5EF4-FFF2-40B4-BE49-F238E27FC236}">
                        <a16:creationId xmlns:a16="http://schemas.microsoft.com/office/drawing/2014/main" id="{64A19137-4306-90FA-E296-74696E222148}"/>
                      </a:ext>
                    </a:extLst>
                  </p:cNvPr>
                  <p:cNvGrpSpPr/>
                  <p:nvPr/>
                </p:nvGrpSpPr>
                <p:grpSpPr>
                  <a:xfrm>
                    <a:off x="5299329" y="2448357"/>
                    <a:ext cx="267382" cy="282912"/>
                    <a:chOff x="5299329" y="2448357"/>
                    <a:chExt cx="267382" cy="282912"/>
                  </a:xfrm>
                  <a:grpFill/>
                </p:grpSpPr>
                <p:sp>
                  <p:nvSpPr>
                    <p:cNvPr id="34" name="Freeform 33">
                      <a:extLst>
                        <a:ext uri="{FF2B5EF4-FFF2-40B4-BE49-F238E27FC236}">
                          <a16:creationId xmlns:a16="http://schemas.microsoft.com/office/drawing/2014/main" id="{3505D30C-E883-B5D1-CF72-EA61E61CA1E4}"/>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2999A7E-1DA8-4B60-9DE5-7721B592BB29}"/>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9DF85851-F984-3A1A-0B52-31AF5FBB5B4D}"/>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23E107B-A7A2-6188-08AE-94A1469A8B6E}"/>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88CE47-2521-9B3E-355E-91F8BEFA6476}"/>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30AC2C-2656-6EE7-0CD7-DF3AF531EFFC}"/>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2751486F-26F2-43E1-4604-6137B36CEDD7}"/>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9D64B4D-DEDD-AB32-01EC-4C6867BA1635}"/>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2" name="Graphic 11">
              <a:extLst>
                <a:ext uri="{FF2B5EF4-FFF2-40B4-BE49-F238E27FC236}">
                  <a16:creationId xmlns:a16="http://schemas.microsoft.com/office/drawing/2014/main" id="{845BF476-8F54-C4B8-F311-06F74F66EF6D}"/>
                </a:ext>
              </a:extLst>
            </p:cNvPr>
            <p:cNvGrpSpPr/>
            <p:nvPr/>
          </p:nvGrpSpPr>
          <p:grpSpPr>
            <a:xfrm>
              <a:off x="4149375" y="2872764"/>
              <a:ext cx="782573" cy="90124"/>
              <a:chOff x="4149375" y="2872764"/>
              <a:chExt cx="782573" cy="90124"/>
            </a:xfrm>
            <a:grpFill/>
          </p:grpSpPr>
          <p:sp>
            <p:nvSpPr>
              <p:cNvPr id="13" name="Freeform 12">
                <a:extLst>
                  <a:ext uri="{FF2B5EF4-FFF2-40B4-BE49-F238E27FC236}">
                    <a16:creationId xmlns:a16="http://schemas.microsoft.com/office/drawing/2014/main" id="{C7040628-ECED-6056-2677-FBE343096443}"/>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2631CF5-E7CB-DB45-D6E8-00043D0E967D}"/>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7E51085-0645-A18E-A0FC-5BE4CCE67C85}"/>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30521AD-5308-6E41-E11B-1667C2465BAB}"/>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23D4942-755A-326D-B15A-A5038BEE925E}"/>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4DC6A7F-93DD-3EEE-7DF8-D2392F1ABCDD}"/>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52FB39-F85A-02F5-D3DE-80207C9AC3CA}"/>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3CA35A2-D808-FA60-34F7-AE5DCF020F9B}"/>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5DA1DE-D080-AF64-6ACE-90D4C55CA035}"/>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847EAF-0207-28A3-48E1-B782C69FC0F1}"/>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9AFAA72-DB3B-21CA-BCB1-06BAB949DFD2}"/>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0384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tart Logo">
    <p:bg>
      <p:bgPr>
        <a:solidFill>
          <a:schemeClr val="bg1"/>
        </a:solidFill>
        <a:effectLst/>
      </p:bgPr>
    </p:bg>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23843314-DE5D-E1E3-A197-36DA4310CF28}"/>
              </a:ext>
            </a:extLst>
          </p:cNvPr>
          <p:cNvPicPr/>
          <p:nvPr userDrawn="1"/>
        </p:nvPicPr>
        <p:blipFill>
          <a:blip r:embed="rId2" cstate="print"/>
          <a:stretch>
            <a:fillRect/>
          </a:stretch>
        </p:blipFill>
        <p:spPr>
          <a:xfrm>
            <a:off x="0" y="0"/>
            <a:ext cx="9144002" cy="5143500"/>
          </a:xfrm>
          <a:prstGeom prst="rect">
            <a:avLst/>
          </a:prstGeom>
        </p:spPr>
      </p:pic>
      <p:pic>
        <p:nvPicPr>
          <p:cNvPr id="3" name="Graphic 2">
            <a:extLst>
              <a:ext uri="{FF2B5EF4-FFF2-40B4-BE49-F238E27FC236}">
                <a16:creationId xmlns:a16="http://schemas.microsoft.com/office/drawing/2014/main" id="{25577367-E368-DB1A-CB83-91C0EB1B4E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3312" y="1721224"/>
            <a:ext cx="7100048" cy="2028585"/>
          </a:xfrm>
          <a:prstGeom prst="rect">
            <a:avLst/>
          </a:prstGeom>
        </p:spPr>
      </p:pic>
    </p:spTree>
    <p:extLst>
      <p:ext uri="{BB962C8B-B14F-4D97-AF65-F5344CB8AC3E}">
        <p14:creationId xmlns:p14="http://schemas.microsoft.com/office/powerpoint/2010/main" val="250156584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Bk">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2" name="Rectangle 1">
            <a:extLst>
              <a:ext uri="{FF2B5EF4-FFF2-40B4-BE49-F238E27FC236}">
                <a16:creationId xmlns:a16="http://schemas.microsoft.com/office/drawing/2014/main" id="{8C4C6015-0E3F-FE81-A9C5-32695123B92A}"/>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4A09CDC2-0E2E-78AB-B29E-48C9437ED14A}"/>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aphic 11">
            <a:extLst>
              <a:ext uri="{FF2B5EF4-FFF2-40B4-BE49-F238E27FC236}">
                <a16:creationId xmlns:a16="http://schemas.microsoft.com/office/drawing/2014/main" id="{088F4D96-DA06-1E6A-ACCA-E6239110350D}"/>
              </a:ext>
            </a:extLst>
          </p:cNvPr>
          <p:cNvGrpSpPr/>
          <p:nvPr userDrawn="1"/>
        </p:nvGrpSpPr>
        <p:grpSpPr>
          <a:xfrm>
            <a:off x="6521116" y="4792541"/>
            <a:ext cx="732955" cy="274637"/>
            <a:chOff x="3524250" y="2177994"/>
            <a:chExt cx="2094737" cy="784894"/>
          </a:xfrm>
          <a:solidFill>
            <a:schemeClr val="tx1"/>
          </a:solidFill>
        </p:grpSpPr>
        <p:grpSp>
          <p:nvGrpSpPr>
            <p:cNvPr id="6" name="Graphic 11">
              <a:extLst>
                <a:ext uri="{FF2B5EF4-FFF2-40B4-BE49-F238E27FC236}">
                  <a16:creationId xmlns:a16="http://schemas.microsoft.com/office/drawing/2014/main" id="{50C5D826-5D49-0CC7-08A4-69768DFB4D0A}"/>
                </a:ext>
              </a:extLst>
            </p:cNvPr>
            <p:cNvGrpSpPr/>
            <p:nvPr/>
          </p:nvGrpSpPr>
          <p:grpSpPr>
            <a:xfrm>
              <a:off x="3524250" y="2177994"/>
              <a:ext cx="2094737" cy="612330"/>
              <a:chOff x="3524250" y="2177994"/>
              <a:chExt cx="2094737" cy="612330"/>
            </a:xfrm>
            <a:grpFill/>
          </p:grpSpPr>
          <p:grpSp>
            <p:nvGrpSpPr>
              <p:cNvPr id="19" name="Graphic 11">
                <a:extLst>
                  <a:ext uri="{FF2B5EF4-FFF2-40B4-BE49-F238E27FC236}">
                    <a16:creationId xmlns:a16="http://schemas.microsoft.com/office/drawing/2014/main" id="{6C5DE65A-0E2F-58C0-DAE3-073FFE4593B0}"/>
                  </a:ext>
                </a:extLst>
              </p:cNvPr>
              <p:cNvGrpSpPr/>
              <p:nvPr/>
            </p:nvGrpSpPr>
            <p:grpSpPr>
              <a:xfrm>
                <a:off x="4044051" y="2177994"/>
                <a:ext cx="993621" cy="129124"/>
                <a:chOff x="4044051" y="2177994"/>
                <a:chExt cx="993621" cy="129124"/>
              </a:xfrm>
              <a:grpFill/>
            </p:grpSpPr>
            <p:grpSp>
              <p:nvGrpSpPr>
                <p:cNvPr id="31" name="Graphic 11">
                  <a:extLst>
                    <a:ext uri="{FF2B5EF4-FFF2-40B4-BE49-F238E27FC236}">
                      <a16:creationId xmlns:a16="http://schemas.microsoft.com/office/drawing/2014/main" id="{653C76D4-65A8-2856-DEF4-EFC376B96495}"/>
                    </a:ext>
                  </a:extLst>
                </p:cNvPr>
                <p:cNvGrpSpPr/>
                <p:nvPr/>
              </p:nvGrpSpPr>
              <p:grpSpPr>
                <a:xfrm>
                  <a:off x="4044051" y="2177994"/>
                  <a:ext cx="993621" cy="129124"/>
                  <a:chOff x="4044051" y="2177994"/>
                  <a:chExt cx="993621" cy="129124"/>
                </a:xfrm>
                <a:grpFill/>
              </p:grpSpPr>
              <p:sp>
                <p:nvSpPr>
                  <p:cNvPr id="33" name="Freeform 32">
                    <a:extLst>
                      <a:ext uri="{FF2B5EF4-FFF2-40B4-BE49-F238E27FC236}">
                        <a16:creationId xmlns:a16="http://schemas.microsoft.com/office/drawing/2014/main" id="{F76B7453-1C41-936D-15B8-6C8E8A7592D6}"/>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B4899B7-BDC4-228E-757D-E0595C9B5ED2}"/>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BD8A0E-1C0B-1649-C6C2-A131FB24F3D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FD63A94-63E7-D8BD-F2E9-1F0BC5B1DB62}"/>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2582E2F-1286-3137-29DF-ECF3DE339D82}"/>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84A975E-D390-351C-6329-6428A2E37DDE}"/>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427C999-CCC1-D539-EE84-34F0BEF904BE}"/>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13EAD84-4CDB-8F2E-DE22-C0177AA28283}"/>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51C7C64-A135-9E7F-59B2-815387F90635}"/>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9C906FA3-1AC2-F535-CEC1-F5B0E166950A}"/>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0" name="Graphic 11">
                <a:extLst>
                  <a:ext uri="{FF2B5EF4-FFF2-40B4-BE49-F238E27FC236}">
                    <a16:creationId xmlns:a16="http://schemas.microsoft.com/office/drawing/2014/main" id="{FFFFC987-280A-3694-00C4-1722DDE989F6}"/>
                  </a:ext>
                </a:extLst>
              </p:cNvPr>
              <p:cNvGrpSpPr/>
              <p:nvPr/>
            </p:nvGrpSpPr>
            <p:grpSpPr>
              <a:xfrm>
                <a:off x="3524250" y="2379358"/>
                <a:ext cx="2094737" cy="410965"/>
                <a:chOff x="3524250" y="2379358"/>
                <a:chExt cx="2094737" cy="410965"/>
              </a:xfrm>
              <a:grpFill/>
            </p:grpSpPr>
            <p:grpSp>
              <p:nvGrpSpPr>
                <p:cNvPr id="21" name="Graphic 11">
                  <a:extLst>
                    <a:ext uri="{FF2B5EF4-FFF2-40B4-BE49-F238E27FC236}">
                      <a16:creationId xmlns:a16="http://schemas.microsoft.com/office/drawing/2014/main" id="{5257A217-0054-2EDB-AC3A-7D39767215C1}"/>
                    </a:ext>
                  </a:extLst>
                </p:cNvPr>
                <p:cNvGrpSpPr/>
                <p:nvPr/>
              </p:nvGrpSpPr>
              <p:grpSpPr>
                <a:xfrm>
                  <a:off x="3524250" y="2448357"/>
                  <a:ext cx="2042461" cy="282912"/>
                  <a:chOff x="3524250" y="2448357"/>
                  <a:chExt cx="2042461" cy="282912"/>
                </a:xfrm>
                <a:grpFill/>
              </p:grpSpPr>
              <p:grpSp>
                <p:nvGrpSpPr>
                  <p:cNvPr id="24" name="Graphic 11">
                    <a:extLst>
                      <a:ext uri="{FF2B5EF4-FFF2-40B4-BE49-F238E27FC236}">
                        <a16:creationId xmlns:a16="http://schemas.microsoft.com/office/drawing/2014/main" id="{D7E465E1-6B93-9B16-A507-8E9C560A7946}"/>
                      </a:ext>
                    </a:extLst>
                  </p:cNvPr>
                  <p:cNvGrpSpPr/>
                  <p:nvPr/>
                </p:nvGrpSpPr>
                <p:grpSpPr>
                  <a:xfrm>
                    <a:off x="5299329" y="2448357"/>
                    <a:ext cx="267382" cy="282912"/>
                    <a:chOff x="5299329" y="2448357"/>
                    <a:chExt cx="267382" cy="282912"/>
                  </a:xfrm>
                  <a:grpFill/>
                </p:grpSpPr>
                <p:sp>
                  <p:nvSpPr>
                    <p:cNvPr id="29" name="Freeform 28">
                      <a:extLst>
                        <a:ext uri="{FF2B5EF4-FFF2-40B4-BE49-F238E27FC236}">
                          <a16:creationId xmlns:a16="http://schemas.microsoft.com/office/drawing/2014/main" id="{DDAD4960-0845-FADB-435B-F0188C7976E2}"/>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C0FF994-9259-1236-1905-D311BC612DE4}"/>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999C4BDD-1434-BBCC-38B0-6D2EEF811ACE}"/>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8FB6300-6137-7009-D371-28A8AF598D67}"/>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708AFB4-2E93-5C98-6252-3D58DF8E6DBF}"/>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FAEAE27-3999-B75C-2B81-3FFBAEB1909B}"/>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2" name="Freeform 21">
                  <a:extLst>
                    <a:ext uri="{FF2B5EF4-FFF2-40B4-BE49-F238E27FC236}">
                      <a16:creationId xmlns:a16="http://schemas.microsoft.com/office/drawing/2014/main" id="{0823D719-2CC8-5708-0D57-BDF4FFF885AD}"/>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07B5FAA-D8C1-45E6-71D9-C80863A6C152}"/>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7" name="Graphic 11">
              <a:extLst>
                <a:ext uri="{FF2B5EF4-FFF2-40B4-BE49-F238E27FC236}">
                  <a16:creationId xmlns:a16="http://schemas.microsoft.com/office/drawing/2014/main" id="{498E56DA-5623-8F5E-60BF-8251B8587DD0}"/>
                </a:ext>
              </a:extLst>
            </p:cNvPr>
            <p:cNvGrpSpPr/>
            <p:nvPr/>
          </p:nvGrpSpPr>
          <p:grpSpPr>
            <a:xfrm>
              <a:off x="4149375" y="2872764"/>
              <a:ext cx="782573" cy="90124"/>
              <a:chOff x="4149375" y="2872764"/>
              <a:chExt cx="782573" cy="90124"/>
            </a:xfrm>
            <a:grpFill/>
          </p:grpSpPr>
          <p:sp>
            <p:nvSpPr>
              <p:cNvPr id="8" name="Freeform 7">
                <a:extLst>
                  <a:ext uri="{FF2B5EF4-FFF2-40B4-BE49-F238E27FC236}">
                    <a16:creationId xmlns:a16="http://schemas.microsoft.com/office/drawing/2014/main" id="{AB4493B9-9AB9-1F41-7442-D617B118D7CB}"/>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E9D69-E17F-A9ED-3B30-6570592D28DC}"/>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5B1E7F7-E559-0D2B-17E7-B69A74B0341F}"/>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FCC406D-8F35-EF1D-9B25-8CF74BE47F42}"/>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B8712B3-5862-30D7-82E3-4A686C3BD5CE}"/>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DCED547-7A81-2794-A839-BC1393F77712}"/>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5B37969-C912-7AD0-7BC4-CC5620274627}"/>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DA10E93-884A-26BB-A26C-D577C7962FC1}"/>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6A102B-B801-0727-B4E6-33E3B1D917B3}"/>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0692F30-08B0-688C-9373-AC6D177F200B}"/>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F1F4334-B808-17A6-BB80-AA55CC550D8E}"/>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66226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st Review Points Bk">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7" y="825787"/>
            <a:ext cx="7343524" cy="3841463"/>
          </a:xfrm>
        </p:spPr>
        <p:txBody>
          <a:bodyPr anchor="t"/>
          <a:lstStyle>
            <a:lvl1pPr marL="0" indent="0" algn="l">
              <a:lnSpc>
                <a:spcPct val="80000"/>
              </a:lnSpc>
              <a:spcBef>
                <a:spcPts val="600"/>
              </a:spcBef>
              <a:buNone/>
              <a:tabLst>
                <a:tab pos="450850" algn="l"/>
              </a:tabLst>
              <a:defRPr sz="2800" b="0" i="0" cap="none" baseline="0">
                <a:solidFill>
                  <a:schemeClr val="tx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4" name="Date Placeholder 3">
            <a:extLst>
              <a:ext uri="{FF2B5EF4-FFF2-40B4-BE49-F238E27FC236}">
                <a16:creationId xmlns:a16="http://schemas.microsoft.com/office/drawing/2014/main" id="{C7548954-B8A8-F14D-8BA6-257957E7856C}"/>
              </a:ext>
            </a:extLst>
          </p:cNvPr>
          <p:cNvSpPr>
            <a:spLocks noGrp="1"/>
          </p:cNvSpPr>
          <p:nvPr>
            <p:ph type="dt" sz="half" idx="11"/>
          </p:nvPr>
        </p:nvSpPr>
        <p:spPr/>
        <p:txBody>
          <a:bodyPr/>
          <a:lstStyle/>
          <a:p>
            <a:fld id="{FA38EBC1-F9BB-E348-8AB4-D663D9CF07DA}" type="datetime1">
              <a:rPr lang="en-US" smtClean="0"/>
              <a:t>2/25/2026</a:t>
            </a:fld>
            <a:endParaRPr lang="en-US"/>
          </a:p>
        </p:txBody>
      </p:sp>
      <p:sp>
        <p:nvSpPr>
          <p:cNvPr id="5" name="Footer Placeholder 4">
            <a:extLst>
              <a:ext uri="{FF2B5EF4-FFF2-40B4-BE49-F238E27FC236}">
                <a16:creationId xmlns:a16="http://schemas.microsoft.com/office/drawing/2014/main" id="{B5BA4C09-C5C8-584E-89BD-C4B9D04FF899}"/>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BBEF582F-87E9-4346-9D25-E057A5C020D4}"/>
              </a:ext>
            </a:extLst>
          </p:cNvPr>
          <p:cNvSpPr>
            <a:spLocks noGrp="1"/>
          </p:cNvSpPr>
          <p:nvPr>
            <p:ph type="sldNum" sz="quarter" idx="13"/>
          </p:nvPr>
        </p:nvSpPr>
        <p:spPr/>
        <p:txBody>
          <a:bodyPr/>
          <a:lstStyle/>
          <a:p>
            <a:fld id="{21A34BF7-B327-4840-835F-4AB6A1FA955B}" type="slidenum">
              <a:rPr lang="en-US" smtClean="0"/>
              <a:pPr/>
              <a:t>‹#›</a:t>
            </a:fld>
            <a:endParaRPr lang="en-US"/>
          </a:p>
        </p:txBody>
      </p:sp>
      <p:sp>
        <p:nvSpPr>
          <p:cNvPr id="2" name="Rectangle 1">
            <a:extLst>
              <a:ext uri="{FF2B5EF4-FFF2-40B4-BE49-F238E27FC236}">
                <a16:creationId xmlns:a16="http://schemas.microsoft.com/office/drawing/2014/main" id="{F677C98C-6976-A1D3-9A56-ACAF1FD861B5}"/>
              </a:ext>
            </a:extLst>
          </p:cNvPr>
          <p:cNvSpPr/>
          <p:nvPr userDrawn="1"/>
        </p:nvSpPr>
        <p:spPr>
          <a:xfrm>
            <a:off x="0" y="0"/>
            <a:ext cx="118382"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10C7A007-1D1E-CCFC-13A3-3B46CEE0585B}"/>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aphic 11">
            <a:extLst>
              <a:ext uri="{FF2B5EF4-FFF2-40B4-BE49-F238E27FC236}">
                <a16:creationId xmlns:a16="http://schemas.microsoft.com/office/drawing/2014/main" id="{9F408135-7FF5-6C9B-7FC5-30EB44C1B2BE}"/>
              </a:ext>
            </a:extLst>
          </p:cNvPr>
          <p:cNvGrpSpPr/>
          <p:nvPr userDrawn="1"/>
        </p:nvGrpSpPr>
        <p:grpSpPr>
          <a:xfrm>
            <a:off x="6521116" y="4792541"/>
            <a:ext cx="732955" cy="274637"/>
            <a:chOff x="3524250" y="2177994"/>
            <a:chExt cx="2094737" cy="784894"/>
          </a:xfrm>
          <a:solidFill>
            <a:schemeClr val="tx1"/>
          </a:solidFill>
        </p:grpSpPr>
        <p:grpSp>
          <p:nvGrpSpPr>
            <p:cNvPr id="10" name="Graphic 11">
              <a:extLst>
                <a:ext uri="{FF2B5EF4-FFF2-40B4-BE49-F238E27FC236}">
                  <a16:creationId xmlns:a16="http://schemas.microsoft.com/office/drawing/2014/main" id="{5FC5CD3D-9375-488F-3313-C666B0AC31F6}"/>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20784FC9-0DAF-9973-6EA2-678D3A015825}"/>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C3000056-3595-7E36-B957-9BC98528F8E6}"/>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8563D79C-88F2-6900-AFDE-67556437C8CE}"/>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188419-395F-1163-FC33-4938AC3871C3}"/>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CAC388A-C160-DFEE-EAB5-DDC8E4E51AD2}"/>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2ADFB5E-C03A-9B73-E324-FD922475E2DE}"/>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88D6AF0-B97D-7830-9B9B-72C706668FCD}"/>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51F7EE6-6BE9-7777-0665-C04DA2704E87}"/>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4D56E4F-520A-1C3D-41E6-E6CB8121E9E2}"/>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A414FF1-44CB-19BA-2917-D60F591EBFFD}"/>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6C7A9FA-EF50-0ED5-290C-D5AD5EA40FDB}"/>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4744AF12-7BAD-6427-ADA2-D7CD23E4CD19}"/>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BF1668E0-3348-BB11-F282-9B38F27B8156}"/>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221BB82D-3032-9026-BCFD-568C7696F836}"/>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3984AC64-9EA0-8C49-8DAB-4D3B46919E6C}"/>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7702D1DF-5102-DB09-C75F-4D4C65F868CE}"/>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98BBC1B-6EF7-7334-D1B7-D01C677A2B9F}"/>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E22FD9F6-D37A-2787-ED38-6A234C7478D1}"/>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F1840C3-0B29-0F57-4FCD-D67198AEA7D8}"/>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8B99CAB-9518-17D3-DAAE-C69FB385E8C5}"/>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0C25683-43BA-8FDA-6A70-B138FF82E507}"/>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5A490B58-219E-B927-6FB5-C6A0E9A6AA17}"/>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658C20F-4112-C2ED-3810-FAEF2A9B532E}"/>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1" name="Graphic 11">
              <a:extLst>
                <a:ext uri="{FF2B5EF4-FFF2-40B4-BE49-F238E27FC236}">
                  <a16:creationId xmlns:a16="http://schemas.microsoft.com/office/drawing/2014/main" id="{A82E409E-6A9C-6992-69E2-218D4736E43E}"/>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712C30E4-9110-2C98-3F6D-5E95E80B055C}"/>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22883E-5557-1212-7F11-5F4E9ACD6431}"/>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13A7B5-AB27-7D9E-A443-05711BC2DD6D}"/>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8F4DD46-F594-4B56-E44E-87404A152E53}"/>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14D075-BC26-1F72-7BA8-8A1F6464B419}"/>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9E97A2A-703B-8C74-CF4E-92FE9A8E9B7A}"/>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9459A7C-DF94-A679-F5FE-C9FF4D4F1144}"/>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1CDE4F8-C23C-1118-D2A7-C23CBB5F0E47}"/>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DDB393A-74FE-4E4D-FACF-0928C8DE6D0E}"/>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E7FF7B8-0879-535E-EAAE-353A748BE83D}"/>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8C05C80-039F-143B-77D2-9F299013AB2D}"/>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0475011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Word Bol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70000"/>
              </a:lnSpc>
              <a:defRPr sz="12000">
                <a:solidFill>
                  <a:schemeClr val="accent1"/>
                </a:solidFill>
              </a:defRPr>
            </a:lvl1pPr>
          </a:lstStyle>
          <a:p>
            <a:r>
              <a:rPr lang="en-US"/>
              <a:t>Click to edit Master title style</a:t>
            </a:r>
          </a:p>
        </p:txBody>
      </p:sp>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p>
            <a:fld id="{FA38EBC1-F9BB-E348-8AB4-D663D9CF07DA}" type="datetime1">
              <a:rPr lang="en-US" smtClean="0"/>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p>
            <a:fld id="{21A34BF7-B327-4840-835F-4AB6A1FA955B}" type="slidenum">
              <a:rPr lang="en-US" smtClean="0"/>
              <a:pPr/>
              <a:t>‹#›</a:t>
            </a:fld>
            <a:endParaRPr lang="en-US"/>
          </a:p>
        </p:txBody>
      </p:sp>
      <p:sp>
        <p:nvSpPr>
          <p:cNvPr id="3" name="Rectangle 2">
            <a:extLst>
              <a:ext uri="{FF2B5EF4-FFF2-40B4-BE49-F238E27FC236}">
                <a16:creationId xmlns:a16="http://schemas.microsoft.com/office/drawing/2014/main" id="{5318F47B-D66C-87B9-15FF-5D1D116343CB}"/>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aphic 11">
            <a:extLst>
              <a:ext uri="{FF2B5EF4-FFF2-40B4-BE49-F238E27FC236}">
                <a16:creationId xmlns:a16="http://schemas.microsoft.com/office/drawing/2014/main" id="{00131A2C-B0F2-F8D7-3A35-771901977DC1}"/>
              </a:ext>
            </a:extLst>
          </p:cNvPr>
          <p:cNvGrpSpPr/>
          <p:nvPr userDrawn="1"/>
        </p:nvGrpSpPr>
        <p:grpSpPr>
          <a:xfrm>
            <a:off x="6521116" y="4792541"/>
            <a:ext cx="732955" cy="274637"/>
            <a:chOff x="3524250" y="2177994"/>
            <a:chExt cx="2094737" cy="784894"/>
          </a:xfrm>
          <a:solidFill>
            <a:schemeClr val="tx1"/>
          </a:solidFill>
        </p:grpSpPr>
        <p:grpSp>
          <p:nvGrpSpPr>
            <p:cNvPr id="46" name="Graphic 11">
              <a:extLst>
                <a:ext uri="{FF2B5EF4-FFF2-40B4-BE49-F238E27FC236}">
                  <a16:creationId xmlns:a16="http://schemas.microsoft.com/office/drawing/2014/main" id="{050D44DC-8F57-1303-7B9E-1810EF2F01B8}"/>
                </a:ext>
              </a:extLst>
            </p:cNvPr>
            <p:cNvGrpSpPr/>
            <p:nvPr/>
          </p:nvGrpSpPr>
          <p:grpSpPr>
            <a:xfrm>
              <a:off x="3524250" y="2177994"/>
              <a:ext cx="2094737" cy="612330"/>
              <a:chOff x="3524250" y="2177994"/>
              <a:chExt cx="2094737" cy="612330"/>
            </a:xfrm>
            <a:grpFill/>
          </p:grpSpPr>
          <p:grpSp>
            <p:nvGrpSpPr>
              <p:cNvPr id="59" name="Graphic 11">
                <a:extLst>
                  <a:ext uri="{FF2B5EF4-FFF2-40B4-BE49-F238E27FC236}">
                    <a16:creationId xmlns:a16="http://schemas.microsoft.com/office/drawing/2014/main" id="{6CBEF43B-9D65-6FEB-0FC1-FAEE4DCE4A42}"/>
                  </a:ext>
                </a:extLst>
              </p:cNvPr>
              <p:cNvGrpSpPr/>
              <p:nvPr/>
            </p:nvGrpSpPr>
            <p:grpSpPr>
              <a:xfrm>
                <a:off x="4044051" y="2177994"/>
                <a:ext cx="993621" cy="129124"/>
                <a:chOff x="4044051" y="2177994"/>
                <a:chExt cx="993621" cy="129124"/>
              </a:xfrm>
              <a:grpFill/>
            </p:grpSpPr>
            <p:grpSp>
              <p:nvGrpSpPr>
                <p:cNvPr id="71" name="Graphic 11">
                  <a:extLst>
                    <a:ext uri="{FF2B5EF4-FFF2-40B4-BE49-F238E27FC236}">
                      <a16:creationId xmlns:a16="http://schemas.microsoft.com/office/drawing/2014/main" id="{1B70B134-BF77-49AB-C22A-616821A108EB}"/>
                    </a:ext>
                  </a:extLst>
                </p:cNvPr>
                <p:cNvGrpSpPr/>
                <p:nvPr/>
              </p:nvGrpSpPr>
              <p:grpSpPr>
                <a:xfrm>
                  <a:off x="4044051" y="2177994"/>
                  <a:ext cx="993621" cy="129124"/>
                  <a:chOff x="4044051" y="2177994"/>
                  <a:chExt cx="993621" cy="129124"/>
                </a:xfrm>
                <a:grpFill/>
              </p:grpSpPr>
              <p:sp>
                <p:nvSpPr>
                  <p:cNvPr id="73" name="Freeform 72">
                    <a:extLst>
                      <a:ext uri="{FF2B5EF4-FFF2-40B4-BE49-F238E27FC236}">
                        <a16:creationId xmlns:a16="http://schemas.microsoft.com/office/drawing/2014/main" id="{CF0AA33D-BC8D-7DCE-4D7E-1A145EA57360}"/>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3A7423B-2AB0-4D31-B9B8-DE88DAD5CAD6}"/>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C50408C-2476-85F3-88D0-5E01EDC59E44}"/>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D0F407E-3CD3-C480-250C-8826A2228911}"/>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7182B1F-69B1-8E94-6047-ADBCCA661556}"/>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7316B96-3F53-514C-0A71-DE3C783F0687}"/>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4697B2DB-72C0-A627-C71D-0A6A60ABF082}"/>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0509CFC-65C2-2313-B790-D279C22916C3}"/>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6A75427-5024-7943-B500-204AA4EA43F1}"/>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72" name="Freeform 71">
                  <a:extLst>
                    <a:ext uri="{FF2B5EF4-FFF2-40B4-BE49-F238E27FC236}">
                      <a16:creationId xmlns:a16="http://schemas.microsoft.com/office/drawing/2014/main" id="{E84DA01F-3FF0-CC3B-2703-8E7D71CF3627}"/>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60" name="Graphic 11">
                <a:extLst>
                  <a:ext uri="{FF2B5EF4-FFF2-40B4-BE49-F238E27FC236}">
                    <a16:creationId xmlns:a16="http://schemas.microsoft.com/office/drawing/2014/main" id="{673BEF60-DC62-3831-DF2D-B23D49575590}"/>
                  </a:ext>
                </a:extLst>
              </p:cNvPr>
              <p:cNvGrpSpPr/>
              <p:nvPr/>
            </p:nvGrpSpPr>
            <p:grpSpPr>
              <a:xfrm>
                <a:off x="3524250" y="2379358"/>
                <a:ext cx="2094737" cy="410965"/>
                <a:chOff x="3524250" y="2379358"/>
                <a:chExt cx="2094737" cy="410965"/>
              </a:xfrm>
              <a:grpFill/>
            </p:grpSpPr>
            <p:grpSp>
              <p:nvGrpSpPr>
                <p:cNvPr id="61" name="Graphic 11">
                  <a:extLst>
                    <a:ext uri="{FF2B5EF4-FFF2-40B4-BE49-F238E27FC236}">
                      <a16:creationId xmlns:a16="http://schemas.microsoft.com/office/drawing/2014/main" id="{C4663C14-8481-6F01-F3B4-2F938C9D194C}"/>
                    </a:ext>
                  </a:extLst>
                </p:cNvPr>
                <p:cNvGrpSpPr/>
                <p:nvPr/>
              </p:nvGrpSpPr>
              <p:grpSpPr>
                <a:xfrm>
                  <a:off x="3524250" y="2448357"/>
                  <a:ext cx="2042461" cy="282912"/>
                  <a:chOff x="3524250" y="2448357"/>
                  <a:chExt cx="2042461" cy="282912"/>
                </a:xfrm>
                <a:grpFill/>
              </p:grpSpPr>
              <p:grpSp>
                <p:nvGrpSpPr>
                  <p:cNvPr id="64" name="Graphic 11">
                    <a:extLst>
                      <a:ext uri="{FF2B5EF4-FFF2-40B4-BE49-F238E27FC236}">
                        <a16:creationId xmlns:a16="http://schemas.microsoft.com/office/drawing/2014/main" id="{F7725C24-E424-6FC3-6F03-F7FB582859DA}"/>
                      </a:ext>
                    </a:extLst>
                  </p:cNvPr>
                  <p:cNvGrpSpPr/>
                  <p:nvPr/>
                </p:nvGrpSpPr>
                <p:grpSpPr>
                  <a:xfrm>
                    <a:off x="5299329" y="2448357"/>
                    <a:ext cx="267382" cy="282912"/>
                    <a:chOff x="5299329" y="2448357"/>
                    <a:chExt cx="267382" cy="282912"/>
                  </a:xfrm>
                  <a:grpFill/>
                </p:grpSpPr>
                <p:sp>
                  <p:nvSpPr>
                    <p:cNvPr id="69" name="Freeform 68">
                      <a:extLst>
                        <a:ext uri="{FF2B5EF4-FFF2-40B4-BE49-F238E27FC236}">
                          <a16:creationId xmlns:a16="http://schemas.microsoft.com/office/drawing/2014/main" id="{4CA4F3FE-52E3-F0C7-5643-B31FE417BF21}"/>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5B6F34F-B9B6-F6F1-AEEA-D9A83263D891}"/>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5" name="Freeform 64">
                    <a:extLst>
                      <a:ext uri="{FF2B5EF4-FFF2-40B4-BE49-F238E27FC236}">
                        <a16:creationId xmlns:a16="http://schemas.microsoft.com/office/drawing/2014/main" id="{4D1E810C-7FFA-3A5B-A32E-6078F885444E}"/>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AE14AEC-F796-249F-56F3-F3A9EDC1E575}"/>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9040520-38CF-4BC1-30D0-3C69657251CD}"/>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923811A-46D5-7C01-9A89-919CA0081DF3}"/>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8FA7009B-2C40-AB29-135D-0ABEEFBD02B0}"/>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DC564AD-437B-37EE-9816-6AC0E99EAA2A}"/>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7" name="Graphic 11">
              <a:extLst>
                <a:ext uri="{FF2B5EF4-FFF2-40B4-BE49-F238E27FC236}">
                  <a16:creationId xmlns:a16="http://schemas.microsoft.com/office/drawing/2014/main" id="{18D5E507-F9C5-68A7-CF5B-2F6D110F38C2}"/>
                </a:ext>
              </a:extLst>
            </p:cNvPr>
            <p:cNvGrpSpPr/>
            <p:nvPr/>
          </p:nvGrpSpPr>
          <p:grpSpPr>
            <a:xfrm>
              <a:off x="4149375" y="2872764"/>
              <a:ext cx="782573" cy="90124"/>
              <a:chOff x="4149375" y="2872764"/>
              <a:chExt cx="782573" cy="90124"/>
            </a:xfrm>
            <a:grpFill/>
          </p:grpSpPr>
          <p:sp>
            <p:nvSpPr>
              <p:cNvPr id="48" name="Freeform 47">
                <a:extLst>
                  <a:ext uri="{FF2B5EF4-FFF2-40B4-BE49-F238E27FC236}">
                    <a16:creationId xmlns:a16="http://schemas.microsoft.com/office/drawing/2014/main" id="{4FD0DB0C-F563-B057-5ED3-85F2D58B93E5}"/>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536E381-F565-1085-1A1B-0A16D2A6CE76}"/>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93DD9EB-410F-2F7C-335E-242F9818788E}"/>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06EF176-4502-EE09-8852-47E3BA4E342E}"/>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086A277-1D37-06AD-1156-4D0AEF952062}"/>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ED263381-6EF2-CE80-71E4-52106625A0DF}"/>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D2AA2AD-9178-1100-8646-3D8E88A9C269}"/>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A2B85E5-E49C-963E-D847-F244A4D65BED}"/>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BC22044-555F-D0EE-20D4-333C5679607B}"/>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705ADD0-5D2E-11A1-D3F5-B55443272BC0}"/>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DBFA41F-5216-0E62-2231-DD24D8FA2C40}"/>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8168701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Word Bold Text R">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lvl1pPr>
              <a:defRPr>
                <a:solidFill>
                  <a:schemeClr val="bg1"/>
                </a:solidFill>
              </a:defRPr>
            </a:lvl1pPr>
          </a:lstStyle>
          <a:p>
            <a:fld id="{21A34BF7-B327-4840-835F-4AB6A1FA955B}" type="slidenum">
              <a:rPr lang="en-US" smtClean="0"/>
              <a:pPr/>
              <a:t>‹#›</a:t>
            </a:fld>
            <a:endParaRPr lang="en-US"/>
          </a:p>
        </p:txBody>
      </p:sp>
      <p:sp>
        <p:nvSpPr>
          <p:cNvPr id="3" name="Rectangle 2">
            <a:extLst>
              <a:ext uri="{FF2B5EF4-FFF2-40B4-BE49-F238E27FC236}">
                <a16:creationId xmlns:a16="http://schemas.microsoft.com/office/drawing/2014/main" id="{1F4BADFC-B915-CE05-1A1A-94AE9D7CA852}"/>
              </a:ext>
            </a:extLst>
          </p:cNvPr>
          <p:cNvSpPr/>
          <p:nvPr userDrawn="1"/>
        </p:nvSpPr>
        <p:spPr>
          <a:xfrm>
            <a:off x="6375862" y="4676503"/>
            <a:ext cx="2011116" cy="466997"/>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E49AE3-23A2-F54B-2C1E-44842E2371C5}"/>
              </a:ext>
            </a:extLst>
          </p:cNvPr>
          <p:cNvSpPr txBox="1"/>
          <p:nvPr userDrawn="1"/>
        </p:nvSpPr>
        <p:spPr>
          <a:xfrm>
            <a:off x="7322948" y="4857041"/>
            <a:ext cx="1280160" cy="172769"/>
          </a:xfrm>
          <a:prstGeom prst="rect">
            <a:avLst/>
          </a:prstGeom>
          <a:noFill/>
        </p:spPr>
        <p:txBody>
          <a:bodyPr wrap="square" tIns="45720" rIns="91440" bIns="45720" rtlCol="0">
            <a:noAutofit/>
          </a:bodyPr>
          <a:lstStyle/>
          <a:p>
            <a:r>
              <a:rPr lang="en-US" sz="550" spc="100" baseline="0">
                <a:solidFill>
                  <a:schemeClr val="bg1"/>
                </a:solidFill>
              </a:rPr>
              <a:t>© 2023 | CONFIDENTIAL</a:t>
            </a:r>
          </a:p>
        </p:txBody>
      </p:sp>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70000"/>
              </a:lnSpc>
              <a:defRPr sz="12000">
                <a:solidFill>
                  <a:schemeClr val="bg1"/>
                </a:solidFill>
              </a:defRPr>
            </a:lvl1pPr>
          </a:lstStyle>
          <a:p>
            <a:r>
              <a:rPr lang="en-US"/>
              <a:t>Click to edit Master title style</a:t>
            </a:r>
          </a:p>
        </p:txBody>
      </p:sp>
      <p:grpSp>
        <p:nvGrpSpPr>
          <p:cNvPr id="9" name="Graphic 11">
            <a:extLst>
              <a:ext uri="{FF2B5EF4-FFF2-40B4-BE49-F238E27FC236}">
                <a16:creationId xmlns:a16="http://schemas.microsoft.com/office/drawing/2014/main" id="{CF13C55B-FC51-E522-3B1E-55E3E645FF9A}"/>
              </a:ext>
            </a:extLst>
          </p:cNvPr>
          <p:cNvGrpSpPr/>
          <p:nvPr userDrawn="1"/>
        </p:nvGrpSpPr>
        <p:grpSpPr>
          <a:xfrm>
            <a:off x="6521116" y="4792541"/>
            <a:ext cx="732955" cy="274637"/>
            <a:chOff x="3524250" y="2177994"/>
            <a:chExt cx="2094737" cy="784894"/>
          </a:xfrm>
          <a:solidFill>
            <a:schemeClr val="bg1"/>
          </a:solidFill>
        </p:grpSpPr>
        <p:grpSp>
          <p:nvGrpSpPr>
            <p:cNvPr id="10" name="Graphic 11">
              <a:extLst>
                <a:ext uri="{FF2B5EF4-FFF2-40B4-BE49-F238E27FC236}">
                  <a16:creationId xmlns:a16="http://schemas.microsoft.com/office/drawing/2014/main" id="{D0AFE4DF-7E90-65AE-D4B2-AF1F4959BF83}"/>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2DE38BDE-13AE-82A4-C011-74C5B97D03F8}"/>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A2F69581-D3A7-7103-7E67-918E756825D8}"/>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822F2827-87E5-B662-EC61-92B7EBFAFE69}"/>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915F668-1439-8932-3724-6474A2CDDC54}"/>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A3B09F4-1512-44F2-0F08-B319814F25C3}"/>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BA24F1C-0648-503D-5163-E8FFFF2C622B}"/>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E2D4232-77A7-96C0-6920-524DA66636FB}"/>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8987C34-1CC5-4FFA-3629-F907E868209C}"/>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C3CAEE5-8D30-901B-1B7D-1EAEFFB71360}"/>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8DE7F51-D38D-04BC-EE5B-1A58C7F63051}"/>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8F49426-D379-95C8-DA70-75BC6507F904}"/>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BD256E7B-A283-CA2B-2CCB-F7960B0B2488}"/>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7C1EF598-AABA-AAF1-DED9-D52BE93B047F}"/>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1F223FCC-8CEE-4AD7-85C4-48A0C3C54F29}"/>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39E27DAC-B751-0B17-4F64-239B64EFB9E5}"/>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433DBC4B-7187-AE67-D9BE-92FE324D0B9D}"/>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21DB1E8-5461-A083-AB1C-A8D0466C5F4D}"/>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25A46FED-EE6F-267B-7674-EAA7975B1B1C}"/>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8E9418E-DEFB-0DCE-8ABF-19098267115A}"/>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CC98EB-42D3-F69F-5CFB-C39AE29C62A9}"/>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A5A7FB1-0F54-4922-51AD-6051F3F90F20}"/>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97E1B087-5FCF-771D-896F-B3D2CB7136EE}"/>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9041B7-A584-AA3E-D1CF-F56A40A5F733}"/>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1" name="Graphic 11">
              <a:extLst>
                <a:ext uri="{FF2B5EF4-FFF2-40B4-BE49-F238E27FC236}">
                  <a16:creationId xmlns:a16="http://schemas.microsoft.com/office/drawing/2014/main" id="{00B9DAB0-5816-477E-DDA2-A1B097B9EF68}"/>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E2E3DFD5-91CC-F728-AAD0-53EF8740AA81}"/>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4F1A566-5C40-12C7-A1D3-0F2C7392F806}"/>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ABC3745-C53B-2417-3F36-740779F53E4E}"/>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EFDB147-192B-7E19-1271-EC9D0FFA6A4A}"/>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BCACBE4-CF2B-11DB-A2BB-C873D32CEF38}"/>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4F86729-CD5E-41DD-83B8-D1EA9976CBF8}"/>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9375E8-6C51-CE02-2114-872E1175490A}"/>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5229C7D-E871-3102-8A0E-25FB2A6DFC76}"/>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0F8A318-3963-C701-3052-2DC0349C9428}"/>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53D102-08DA-4737-0E89-C017AEC63689}"/>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5311811-FA27-5C9C-167F-511C6389B397}"/>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0272233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Word Bold Text Y">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lvl1pPr>
              <a:defRPr>
                <a:solidFill>
                  <a:srgbClr val="ED1E2F"/>
                </a:solidFill>
              </a:defRPr>
            </a:lvl1p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lvl1pPr>
              <a:defRPr>
                <a:solidFill>
                  <a:srgbClr val="ED1E2F"/>
                </a:solidFill>
              </a:defRPr>
            </a:lvl1pPr>
          </a:lstStyle>
          <a:p>
            <a:fld id="{21A34BF7-B327-4840-835F-4AB6A1FA955B}" type="slidenum">
              <a:rPr lang="en-US" smtClean="0"/>
              <a:pPr/>
              <a:t>‹#›</a:t>
            </a:fld>
            <a:endParaRPr lang="en-US"/>
          </a:p>
        </p:txBody>
      </p:sp>
      <p:sp>
        <p:nvSpPr>
          <p:cNvPr id="3" name="Rectangle 2">
            <a:extLst>
              <a:ext uri="{FF2B5EF4-FFF2-40B4-BE49-F238E27FC236}">
                <a16:creationId xmlns:a16="http://schemas.microsoft.com/office/drawing/2014/main" id="{F473DBBD-56A6-9C1A-F796-2AD77585652C}"/>
              </a:ext>
            </a:extLst>
          </p:cNvPr>
          <p:cNvSpPr/>
          <p:nvPr userDrawn="1"/>
        </p:nvSpPr>
        <p:spPr>
          <a:xfrm>
            <a:off x="5879987" y="4676503"/>
            <a:ext cx="2540804" cy="466997"/>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CBD352-D1B2-A0CC-1824-F263782660E7}"/>
              </a:ext>
            </a:extLst>
          </p:cNvPr>
          <p:cNvSpPr txBox="1"/>
          <p:nvPr userDrawn="1"/>
        </p:nvSpPr>
        <p:spPr>
          <a:xfrm>
            <a:off x="7325182" y="4857041"/>
            <a:ext cx="1280160" cy="172769"/>
          </a:xfrm>
          <a:prstGeom prst="rect">
            <a:avLst/>
          </a:prstGeom>
          <a:noFill/>
        </p:spPr>
        <p:txBody>
          <a:bodyPr wrap="square" tIns="45720" rIns="91440" bIns="45720" rtlCol="0">
            <a:noAutofit/>
          </a:bodyPr>
          <a:lstStyle/>
          <a:p>
            <a:r>
              <a:rPr lang="en-US" sz="550" spc="100" baseline="0">
                <a:solidFill>
                  <a:srgbClr val="ED1E2F"/>
                </a:solidFill>
              </a:rPr>
              <a:t>© 2023 | CONFIDENTIAL</a:t>
            </a:r>
          </a:p>
        </p:txBody>
      </p:sp>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70000"/>
              </a:lnSpc>
              <a:defRPr sz="12000">
                <a:solidFill>
                  <a:srgbClr val="ED1E2F"/>
                </a:solidFill>
              </a:defRPr>
            </a:lvl1pPr>
          </a:lstStyle>
          <a:p>
            <a:r>
              <a:rPr lang="en-US"/>
              <a:t>Click to edit Master title style</a:t>
            </a:r>
          </a:p>
        </p:txBody>
      </p:sp>
      <p:grpSp>
        <p:nvGrpSpPr>
          <p:cNvPr id="9" name="Graphic 11">
            <a:extLst>
              <a:ext uri="{FF2B5EF4-FFF2-40B4-BE49-F238E27FC236}">
                <a16:creationId xmlns:a16="http://schemas.microsoft.com/office/drawing/2014/main" id="{D4E8A730-D9E6-EB77-4C3A-FA332FF85F3A}"/>
              </a:ext>
            </a:extLst>
          </p:cNvPr>
          <p:cNvGrpSpPr/>
          <p:nvPr userDrawn="1"/>
        </p:nvGrpSpPr>
        <p:grpSpPr>
          <a:xfrm>
            <a:off x="6521116" y="4792541"/>
            <a:ext cx="732955" cy="274637"/>
            <a:chOff x="3524250" y="2177994"/>
            <a:chExt cx="2094737" cy="784894"/>
          </a:xfrm>
          <a:solidFill>
            <a:schemeClr val="accent1"/>
          </a:solidFill>
        </p:grpSpPr>
        <p:grpSp>
          <p:nvGrpSpPr>
            <p:cNvPr id="10" name="Graphic 11">
              <a:extLst>
                <a:ext uri="{FF2B5EF4-FFF2-40B4-BE49-F238E27FC236}">
                  <a16:creationId xmlns:a16="http://schemas.microsoft.com/office/drawing/2014/main" id="{CC34EFC2-AB48-4F03-BC8A-0D838F9B8E00}"/>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217581B5-8229-1573-BA7A-5B188B2AE98F}"/>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20EE0BA1-CC02-4048-A788-38F6893DB9EB}"/>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AD57F17A-1BCF-B31A-1BAE-235A1D06AB31}"/>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F8A428E-EBA3-2EA1-A983-FBCC835363CB}"/>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F64033-230B-D731-53A0-E5C7EF2D9A1A}"/>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AAB2EC9-39E3-DA78-2EB6-163E4A488CA4}"/>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7054C2B-FF68-0167-2D4E-513A4E6EC52B}"/>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AB79AC6-83AF-B9B5-2DF4-F78016D20D70}"/>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416058A-7660-06B8-BCBC-5BD208129FF9}"/>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5C89CB-BC98-1682-365F-CB1C92F59EF1}"/>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BD93FBD-0162-0A06-8ECA-20B46857DBB8}"/>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513B35FB-880F-F8E2-627C-8C1D61BAF966}"/>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1D09EA30-B9B4-C771-0274-FF18B4B1F30F}"/>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EB8B4785-C8D3-DA92-B491-5A6221E634ED}"/>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3283C98B-DD6E-8E59-202A-028696F801F2}"/>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3DC3D4B4-2B28-13C9-2EA9-B931C69EEDF0}"/>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92F3006-9408-0E84-C193-6D25ED786B8E}"/>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7FCBA896-BC2B-5408-0E26-7AC61F1B6246}"/>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45E1B9F-39C5-88CA-B5E2-D42F779AF4C5}"/>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548001-0937-E418-C5E9-C0CEE858B55A}"/>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43C799C-5581-6CC0-E1B4-D8D1BF7BB81E}"/>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F0BF8436-5210-DEA2-4E20-7994FCFB9102}"/>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FE839A-E938-9882-135D-2C83DD3DDF70}"/>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1" name="Graphic 11">
              <a:extLst>
                <a:ext uri="{FF2B5EF4-FFF2-40B4-BE49-F238E27FC236}">
                  <a16:creationId xmlns:a16="http://schemas.microsoft.com/office/drawing/2014/main" id="{824C0570-953B-01EC-B972-862DC4559399}"/>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5C07185E-29CD-7B3A-BF43-71AD19F680EF}"/>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EA54C79-A52E-929D-9386-948D5F8D75C5}"/>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1E505FE-93F5-A6AE-8D69-E0F5A4C9EABB}"/>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2A54007-7D4F-AEB0-85BF-50575BA5D3EF}"/>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91C152A-07EC-91F1-219B-9D806515403A}"/>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B725F8-24E1-1577-6A95-60138C14A71C}"/>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A98C003-6D8A-A08A-56D1-3F8BB5D6ECAF}"/>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B732204-D940-CD0C-7F40-78E1D05240AA}"/>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3005EF6-6D22-BF7A-7503-5F2132AC5F7E}"/>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3B012C7-FE8D-B31C-9691-F7176E89777B}"/>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3F50C6-4890-CD5B-6A4E-B4BA963463DB}"/>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7339271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Word Bold Text B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70000"/>
              </a:lnSpc>
              <a:defRPr sz="120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p>
            <a:fld id="{FA38EBC1-F9BB-E348-8AB4-D663D9CF07DA}" type="datetime1">
              <a:rPr lang="en-US" smtClean="0"/>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p>
            <a:fld id="{21A34BF7-B327-4840-835F-4AB6A1FA955B}" type="slidenum">
              <a:rPr lang="en-US" smtClean="0"/>
              <a:pPr/>
              <a:t>‹#›</a:t>
            </a:fld>
            <a:endParaRPr lang="en-US"/>
          </a:p>
        </p:txBody>
      </p:sp>
      <p:sp>
        <p:nvSpPr>
          <p:cNvPr id="7" name="Rectangle 6">
            <a:extLst>
              <a:ext uri="{FF2B5EF4-FFF2-40B4-BE49-F238E27FC236}">
                <a16:creationId xmlns:a16="http://schemas.microsoft.com/office/drawing/2014/main" id="{FD56918B-8240-B238-EF5D-96E5A51EEC4E}"/>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aphic 11">
            <a:extLst>
              <a:ext uri="{FF2B5EF4-FFF2-40B4-BE49-F238E27FC236}">
                <a16:creationId xmlns:a16="http://schemas.microsoft.com/office/drawing/2014/main" id="{6F044618-34BE-A941-BBAB-D41F742B5218}"/>
              </a:ext>
            </a:extLst>
          </p:cNvPr>
          <p:cNvGrpSpPr/>
          <p:nvPr userDrawn="1"/>
        </p:nvGrpSpPr>
        <p:grpSpPr>
          <a:xfrm>
            <a:off x="6521116" y="4792541"/>
            <a:ext cx="732955" cy="274637"/>
            <a:chOff x="3524250" y="2177994"/>
            <a:chExt cx="2094737" cy="784894"/>
          </a:xfrm>
          <a:solidFill>
            <a:schemeClr val="tx1"/>
          </a:solidFill>
        </p:grpSpPr>
        <p:grpSp>
          <p:nvGrpSpPr>
            <p:cNvPr id="9" name="Graphic 11">
              <a:extLst>
                <a:ext uri="{FF2B5EF4-FFF2-40B4-BE49-F238E27FC236}">
                  <a16:creationId xmlns:a16="http://schemas.microsoft.com/office/drawing/2014/main" id="{2A1EA15D-E558-8060-63FD-57558946871C}"/>
                </a:ext>
              </a:extLst>
            </p:cNvPr>
            <p:cNvGrpSpPr/>
            <p:nvPr/>
          </p:nvGrpSpPr>
          <p:grpSpPr>
            <a:xfrm>
              <a:off x="3524250" y="2177994"/>
              <a:ext cx="2094737" cy="612330"/>
              <a:chOff x="3524250" y="2177994"/>
              <a:chExt cx="2094737" cy="612330"/>
            </a:xfrm>
            <a:grpFill/>
          </p:grpSpPr>
          <p:grpSp>
            <p:nvGrpSpPr>
              <p:cNvPr id="22" name="Graphic 11">
                <a:extLst>
                  <a:ext uri="{FF2B5EF4-FFF2-40B4-BE49-F238E27FC236}">
                    <a16:creationId xmlns:a16="http://schemas.microsoft.com/office/drawing/2014/main" id="{DDE18F63-93CE-6AC2-8B62-746D60E20D41}"/>
                  </a:ext>
                </a:extLst>
              </p:cNvPr>
              <p:cNvGrpSpPr/>
              <p:nvPr/>
            </p:nvGrpSpPr>
            <p:grpSpPr>
              <a:xfrm>
                <a:off x="4044051" y="2177994"/>
                <a:ext cx="993621" cy="129124"/>
                <a:chOff x="4044051" y="2177994"/>
                <a:chExt cx="993621" cy="129124"/>
              </a:xfrm>
              <a:grpFill/>
            </p:grpSpPr>
            <p:grpSp>
              <p:nvGrpSpPr>
                <p:cNvPr id="34" name="Graphic 11">
                  <a:extLst>
                    <a:ext uri="{FF2B5EF4-FFF2-40B4-BE49-F238E27FC236}">
                      <a16:creationId xmlns:a16="http://schemas.microsoft.com/office/drawing/2014/main" id="{88E301B2-CEEC-1337-7560-E0F34267EF17}"/>
                    </a:ext>
                  </a:extLst>
                </p:cNvPr>
                <p:cNvGrpSpPr/>
                <p:nvPr/>
              </p:nvGrpSpPr>
              <p:grpSpPr>
                <a:xfrm>
                  <a:off x="4044051" y="2177994"/>
                  <a:ext cx="993621" cy="129124"/>
                  <a:chOff x="4044051" y="2177994"/>
                  <a:chExt cx="993621" cy="129124"/>
                </a:xfrm>
                <a:grpFill/>
              </p:grpSpPr>
              <p:sp>
                <p:nvSpPr>
                  <p:cNvPr id="36" name="Freeform 35">
                    <a:extLst>
                      <a:ext uri="{FF2B5EF4-FFF2-40B4-BE49-F238E27FC236}">
                        <a16:creationId xmlns:a16="http://schemas.microsoft.com/office/drawing/2014/main" id="{C3F8420E-ABF2-E4AA-56DC-55FFFB5083E0}"/>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27A46C-70A7-6738-2C90-60633B20D18A}"/>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5BD3370-7123-F98D-2535-634CAD0AB704}"/>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92DEE3-4D02-7817-7438-7BD9F3600FFE}"/>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0D6EC8C-2639-2A84-4224-60440CECC383}"/>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5299AB-319A-9DCC-2794-A756EF5908E9}"/>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DF046BE-0B9D-BF09-42AF-4F856DAF5340}"/>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8DEDBED-E3D6-7FB5-E924-8FCCAF98BE0B}"/>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DDE21B7-2F63-7DCD-6713-C65DBF848D3A}"/>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636279A3-EA93-9915-5C45-3AD03C0409D2}"/>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3" name="Graphic 11">
                <a:extLst>
                  <a:ext uri="{FF2B5EF4-FFF2-40B4-BE49-F238E27FC236}">
                    <a16:creationId xmlns:a16="http://schemas.microsoft.com/office/drawing/2014/main" id="{D4F9123C-E49A-54FA-ACA0-0B4A9BC6E060}"/>
                  </a:ext>
                </a:extLst>
              </p:cNvPr>
              <p:cNvGrpSpPr/>
              <p:nvPr/>
            </p:nvGrpSpPr>
            <p:grpSpPr>
              <a:xfrm>
                <a:off x="3524250" y="2379358"/>
                <a:ext cx="2094737" cy="410965"/>
                <a:chOff x="3524250" y="2379358"/>
                <a:chExt cx="2094737" cy="410965"/>
              </a:xfrm>
              <a:grpFill/>
            </p:grpSpPr>
            <p:grpSp>
              <p:nvGrpSpPr>
                <p:cNvPr id="24" name="Graphic 11">
                  <a:extLst>
                    <a:ext uri="{FF2B5EF4-FFF2-40B4-BE49-F238E27FC236}">
                      <a16:creationId xmlns:a16="http://schemas.microsoft.com/office/drawing/2014/main" id="{5A0DF623-5FAB-EAFA-8179-8C17FABDFE3C}"/>
                    </a:ext>
                  </a:extLst>
                </p:cNvPr>
                <p:cNvGrpSpPr/>
                <p:nvPr/>
              </p:nvGrpSpPr>
              <p:grpSpPr>
                <a:xfrm>
                  <a:off x="3524250" y="2448357"/>
                  <a:ext cx="2042461" cy="282912"/>
                  <a:chOff x="3524250" y="2448357"/>
                  <a:chExt cx="2042461" cy="282912"/>
                </a:xfrm>
                <a:grpFill/>
              </p:grpSpPr>
              <p:grpSp>
                <p:nvGrpSpPr>
                  <p:cNvPr id="27" name="Graphic 11">
                    <a:extLst>
                      <a:ext uri="{FF2B5EF4-FFF2-40B4-BE49-F238E27FC236}">
                        <a16:creationId xmlns:a16="http://schemas.microsoft.com/office/drawing/2014/main" id="{63C94C4A-40BD-0FDF-C2E2-DE395D896C9D}"/>
                      </a:ext>
                    </a:extLst>
                  </p:cNvPr>
                  <p:cNvGrpSpPr/>
                  <p:nvPr/>
                </p:nvGrpSpPr>
                <p:grpSpPr>
                  <a:xfrm>
                    <a:off x="5299329" y="2448357"/>
                    <a:ext cx="267382" cy="282912"/>
                    <a:chOff x="5299329" y="2448357"/>
                    <a:chExt cx="267382" cy="282912"/>
                  </a:xfrm>
                  <a:grpFill/>
                </p:grpSpPr>
                <p:sp>
                  <p:nvSpPr>
                    <p:cNvPr id="32" name="Freeform 31">
                      <a:extLst>
                        <a:ext uri="{FF2B5EF4-FFF2-40B4-BE49-F238E27FC236}">
                          <a16:creationId xmlns:a16="http://schemas.microsoft.com/office/drawing/2014/main" id="{564AA657-B4F0-DD3E-B021-8FC667D2E444}"/>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EA7EB2-5909-A9DB-3CF4-174E9869CFAF}"/>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48FDCCAA-BE8C-ECC2-596B-6255EE25384F}"/>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D254194-69BB-CFD2-F4F7-21986AF8F3AF}"/>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217B076-0E77-489F-9F9E-35E96D5763BF}"/>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F211AB4-EF7D-BC83-91C2-4AF5A5866E6A}"/>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35A986F8-26B8-907B-B430-FF5E97990CEA}"/>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4185786-7C15-5E13-A465-57985CB216F5}"/>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0" name="Graphic 11">
              <a:extLst>
                <a:ext uri="{FF2B5EF4-FFF2-40B4-BE49-F238E27FC236}">
                  <a16:creationId xmlns:a16="http://schemas.microsoft.com/office/drawing/2014/main" id="{51242BC5-B221-E9C0-63DF-3C4DF0CF9B7F}"/>
                </a:ext>
              </a:extLst>
            </p:cNvPr>
            <p:cNvGrpSpPr/>
            <p:nvPr/>
          </p:nvGrpSpPr>
          <p:grpSpPr>
            <a:xfrm>
              <a:off x="4149375" y="2872764"/>
              <a:ext cx="782573" cy="90124"/>
              <a:chOff x="4149375" y="2872764"/>
              <a:chExt cx="782573" cy="90124"/>
            </a:xfrm>
            <a:grpFill/>
          </p:grpSpPr>
          <p:sp>
            <p:nvSpPr>
              <p:cNvPr id="11" name="Freeform 10">
                <a:extLst>
                  <a:ext uri="{FF2B5EF4-FFF2-40B4-BE49-F238E27FC236}">
                    <a16:creationId xmlns:a16="http://schemas.microsoft.com/office/drawing/2014/main" id="{2CF9F550-30AC-B0E6-9704-20C9A8B01656}"/>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26C5752-0A66-CBF0-9507-4F0492A229C1}"/>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7265848-73FF-C9CC-EF09-7576F30B40EF}"/>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2E0F84A-35FC-B64E-8622-52BDEC88A604}"/>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7D75806-0FB0-F841-73E1-C2C42C9DC6AB}"/>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DEB8515-AFB7-838A-9753-6A1CDFFCB4E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3833D37-AEA3-DC60-1090-E15BF8D2AFA2}"/>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AA77B52-4981-1C58-23D7-6805DBE350F0}"/>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7A2A385-5F48-8538-12B3-5F004A6E4F6A}"/>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EA1DCCC-E0B9-9181-A8BA-047E1B33E0D7}"/>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2767109-C5D0-233D-E930-104BB67CE0B2}"/>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2936236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Idea Bol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80000"/>
              </a:lnSpc>
              <a:defRPr sz="6000">
                <a:solidFill>
                  <a:schemeClr val="accent1"/>
                </a:solidFill>
              </a:defRPr>
            </a:lvl1pPr>
          </a:lstStyle>
          <a:p>
            <a:r>
              <a:rPr lang="en-US"/>
              <a:t>Click to edit Master title style</a:t>
            </a:r>
          </a:p>
        </p:txBody>
      </p:sp>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p>
            <a:fld id="{FA38EBC1-F9BB-E348-8AB4-D663D9CF07DA}" type="datetime1">
              <a:rPr lang="en-US" smtClean="0"/>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p>
            <a:fld id="{21A34BF7-B327-4840-835F-4AB6A1FA955B}" type="slidenum">
              <a:rPr lang="en-US" smtClean="0"/>
              <a:pPr/>
              <a:t>‹#›</a:t>
            </a:fld>
            <a:endParaRPr lang="en-US"/>
          </a:p>
        </p:txBody>
      </p:sp>
    </p:spTree>
    <p:extLst>
      <p:ext uri="{BB962C8B-B14F-4D97-AF65-F5344CB8AC3E}">
        <p14:creationId xmlns:p14="http://schemas.microsoft.com/office/powerpoint/2010/main" val="393914625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Idea Bold Text R">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lvl1pPr>
              <a:defRPr>
                <a:solidFill>
                  <a:schemeClr val="bg1"/>
                </a:solidFill>
              </a:defRPr>
            </a:lvl1pPr>
          </a:lstStyle>
          <a:p>
            <a:fld id="{21A34BF7-B327-4840-835F-4AB6A1FA955B}" type="slidenum">
              <a:rPr lang="en-US" smtClean="0"/>
              <a:pPr/>
              <a:t>‹#›</a:t>
            </a:fld>
            <a:endParaRPr lang="en-US"/>
          </a:p>
        </p:txBody>
      </p:sp>
      <p:sp>
        <p:nvSpPr>
          <p:cNvPr id="9" name="Rectangle 8">
            <a:extLst>
              <a:ext uri="{FF2B5EF4-FFF2-40B4-BE49-F238E27FC236}">
                <a16:creationId xmlns:a16="http://schemas.microsoft.com/office/drawing/2014/main" id="{021A6C9F-BADD-8E00-99BA-6371AF4A402C}"/>
              </a:ext>
            </a:extLst>
          </p:cNvPr>
          <p:cNvSpPr/>
          <p:nvPr userDrawn="1"/>
        </p:nvSpPr>
        <p:spPr>
          <a:xfrm>
            <a:off x="5929865" y="4676503"/>
            <a:ext cx="2540804" cy="466997"/>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DA6D7F-33E1-A6D5-F890-33DB304BAD04}"/>
              </a:ext>
            </a:extLst>
          </p:cNvPr>
          <p:cNvSpPr txBox="1"/>
          <p:nvPr userDrawn="1"/>
        </p:nvSpPr>
        <p:spPr>
          <a:xfrm>
            <a:off x="7323335" y="4857041"/>
            <a:ext cx="1280160" cy="172769"/>
          </a:xfrm>
          <a:prstGeom prst="rect">
            <a:avLst/>
          </a:prstGeom>
          <a:noFill/>
        </p:spPr>
        <p:txBody>
          <a:bodyPr wrap="square" tIns="45720" rIns="91440" bIns="45720" rtlCol="0">
            <a:noAutofit/>
          </a:bodyPr>
          <a:lstStyle/>
          <a:p>
            <a:r>
              <a:rPr lang="en-US" sz="550" spc="100" baseline="0">
                <a:solidFill>
                  <a:schemeClr val="bg1"/>
                </a:solidFill>
              </a:rPr>
              <a:t>© 2023 | CONFIDENTIAL</a:t>
            </a:r>
          </a:p>
        </p:txBody>
      </p:sp>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80000"/>
              </a:lnSpc>
              <a:defRPr sz="6000">
                <a:solidFill>
                  <a:schemeClr val="bg1"/>
                </a:solidFill>
              </a:defRPr>
            </a:lvl1pPr>
          </a:lstStyle>
          <a:p>
            <a:r>
              <a:rPr lang="en-US"/>
              <a:t>Click to edit Master title style</a:t>
            </a:r>
          </a:p>
        </p:txBody>
      </p:sp>
      <p:grpSp>
        <p:nvGrpSpPr>
          <p:cNvPr id="3" name="Graphic 11">
            <a:extLst>
              <a:ext uri="{FF2B5EF4-FFF2-40B4-BE49-F238E27FC236}">
                <a16:creationId xmlns:a16="http://schemas.microsoft.com/office/drawing/2014/main" id="{93DB3088-47C7-5149-69F1-AA94A5AB83D8}"/>
              </a:ext>
            </a:extLst>
          </p:cNvPr>
          <p:cNvGrpSpPr/>
          <p:nvPr userDrawn="1"/>
        </p:nvGrpSpPr>
        <p:grpSpPr>
          <a:xfrm>
            <a:off x="6521116" y="4792541"/>
            <a:ext cx="732955" cy="274637"/>
            <a:chOff x="3524250" y="2177994"/>
            <a:chExt cx="2094737" cy="784894"/>
          </a:xfrm>
          <a:solidFill>
            <a:schemeClr val="bg1"/>
          </a:solidFill>
        </p:grpSpPr>
        <p:grpSp>
          <p:nvGrpSpPr>
            <p:cNvPr id="7" name="Graphic 11">
              <a:extLst>
                <a:ext uri="{FF2B5EF4-FFF2-40B4-BE49-F238E27FC236}">
                  <a16:creationId xmlns:a16="http://schemas.microsoft.com/office/drawing/2014/main" id="{532D7E50-D11B-8161-D496-7799C592BFF7}"/>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8F1D6E84-552C-1FD0-937D-956467567900}"/>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8BF58143-19C2-572C-FD66-E2FC1A0EC2E2}"/>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BFDCA757-C9E9-22E8-211F-3678A120AF0D}"/>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564B77D-D454-06B4-24A6-1DDEE15FB808}"/>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12CBEE1-6748-47D1-A86F-D37FAAE228B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7D3D140-4D72-8D18-58A7-DA493756963D}"/>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44CD836-41CE-81D2-890B-0E46E0431F6A}"/>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20D705C-3BF2-82B0-8A3E-3710C6DF4C2C}"/>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7857234-DA61-EDDE-60FB-BE76621A8E6A}"/>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7D050A3-A10B-87B0-3339-8D28836AB9B0}"/>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B870A7-8524-A9B3-0220-2EEE6F2B59D6}"/>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D8683155-C4F3-90EC-461B-CB98DE52E3F8}"/>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52E3055B-9B15-7328-8C3D-A4D8D729743D}"/>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43C87B76-1F16-C9F5-03F0-F189C9831B76}"/>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C24113B4-2247-0800-C22A-B8C3E926AE15}"/>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32BD462C-5616-0CA1-30FB-338F3EB6F687}"/>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216B9C0-262E-9FA9-719E-C44F5FFE08A5}"/>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A163388F-28DC-AB85-017F-464F1C87863F}"/>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85A0C1D-F3BE-8F59-48FE-E57E4D9D5F8A}"/>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585A4B8-A7A1-925C-9888-8B738953C687}"/>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1D1166B-B4CF-0824-7B8A-40E180F84DD7}"/>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C25D6BFA-5ACC-D9CB-13F8-81C64DE61A17}"/>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A796D1-ED62-FA1E-3C0B-1F7AC75B9F88}"/>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8" name="Graphic 11">
              <a:extLst>
                <a:ext uri="{FF2B5EF4-FFF2-40B4-BE49-F238E27FC236}">
                  <a16:creationId xmlns:a16="http://schemas.microsoft.com/office/drawing/2014/main" id="{0B11D767-6383-AA61-9B89-EB916E16A510}"/>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53BAABF8-2344-0FD4-FD1D-080AB0FC9E35}"/>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93B73B-8764-A19B-445F-C008263E7263}"/>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21A07B4-1900-FE91-97F4-E0C02A23416F}"/>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F396B5-9ACD-C00C-A562-BC213BBD4EAA}"/>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9DC42DB-DE53-B453-D025-E3B837AEB96A}"/>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6415FE8-F887-EFFC-758B-DF065832361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79DE3F-332E-EBCF-D1DA-EA448A905727}"/>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CC6317B-8367-C662-245E-91773C8C5F58}"/>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6FB4635-81C8-3D88-4D3C-BBF81428CCDE}"/>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A34E804-3FE3-360E-879A-94F6B73028AB}"/>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A48293B-18A5-F583-BB57-399D83EB80AC}"/>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8856183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Bold Text Y">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lvl1pPr>
              <a:defRPr>
                <a:solidFill>
                  <a:srgbClr val="ED1E2F"/>
                </a:solidFill>
              </a:defRPr>
            </a:lvl1p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lvl1pPr>
              <a:defRPr>
                <a:solidFill>
                  <a:srgbClr val="ED1E2F"/>
                </a:solidFill>
              </a:defRPr>
            </a:lvl1pPr>
          </a:lstStyle>
          <a:p>
            <a:fld id="{21A34BF7-B327-4840-835F-4AB6A1FA955B}" type="slidenum">
              <a:rPr lang="en-US" smtClean="0"/>
              <a:pPr/>
              <a:t>‹#›</a:t>
            </a:fld>
            <a:endParaRPr lang="en-US"/>
          </a:p>
        </p:txBody>
      </p:sp>
      <p:sp>
        <p:nvSpPr>
          <p:cNvPr id="3" name="Rectangle 2">
            <a:extLst>
              <a:ext uri="{FF2B5EF4-FFF2-40B4-BE49-F238E27FC236}">
                <a16:creationId xmlns:a16="http://schemas.microsoft.com/office/drawing/2014/main" id="{519965AA-D505-B94D-30A4-276858772CAD}"/>
              </a:ext>
            </a:extLst>
          </p:cNvPr>
          <p:cNvSpPr/>
          <p:nvPr userDrawn="1"/>
        </p:nvSpPr>
        <p:spPr>
          <a:xfrm>
            <a:off x="5806577" y="4676503"/>
            <a:ext cx="2540804" cy="466997"/>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80000"/>
              </a:lnSpc>
              <a:defRPr sz="6000">
                <a:solidFill>
                  <a:srgbClr val="ED1E2F"/>
                </a:solidFill>
              </a:defRPr>
            </a:lvl1pPr>
          </a:lstStyle>
          <a:p>
            <a:r>
              <a:rPr lang="en-US"/>
              <a:t>Click to edit Master title style</a:t>
            </a:r>
          </a:p>
        </p:txBody>
      </p:sp>
      <p:sp>
        <p:nvSpPr>
          <p:cNvPr id="7" name="TextBox 6">
            <a:extLst>
              <a:ext uri="{FF2B5EF4-FFF2-40B4-BE49-F238E27FC236}">
                <a16:creationId xmlns:a16="http://schemas.microsoft.com/office/drawing/2014/main" id="{5A26FEA2-2B82-589C-0E32-6FFDD4F1A043}"/>
              </a:ext>
            </a:extLst>
          </p:cNvPr>
          <p:cNvSpPr txBox="1"/>
          <p:nvPr userDrawn="1"/>
        </p:nvSpPr>
        <p:spPr>
          <a:xfrm>
            <a:off x="7323800" y="4857041"/>
            <a:ext cx="1280160" cy="172769"/>
          </a:xfrm>
          <a:prstGeom prst="rect">
            <a:avLst/>
          </a:prstGeom>
          <a:noFill/>
        </p:spPr>
        <p:txBody>
          <a:bodyPr wrap="square" tIns="45720" rIns="91440" bIns="45720" rtlCol="0">
            <a:noAutofit/>
          </a:bodyPr>
          <a:lstStyle/>
          <a:p>
            <a:r>
              <a:rPr lang="en-US" sz="550" spc="100" baseline="0">
                <a:solidFill>
                  <a:srgbClr val="ED1E2F"/>
                </a:solidFill>
              </a:rPr>
              <a:t>© 2023 | CONFIDENTIAL</a:t>
            </a:r>
          </a:p>
        </p:txBody>
      </p:sp>
      <p:grpSp>
        <p:nvGrpSpPr>
          <p:cNvPr id="9" name="Graphic 11">
            <a:extLst>
              <a:ext uri="{FF2B5EF4-FFF2-40B4-BE49-F238E27FC236}">
                <a16:creationId xmlns:a16="http://schemas.microsoft.com/office/drawing/2014/main" id="{08D5033F-391D-2F63-080C-C0445FA6765C}"/>
              </a:ext>
            </a:extLst>
          </p:cNvPr>
          <p:cNvGrpSpPr/>
          <p:nvPr userDrawn="1"/>
        </p:nvGrpSpPr>
        <p:grpSpPr>
          <a:xfrm>
            <a:off x="6521116" y="4792541"/>
            <a:ext cx="732955" cy="274637"/>
            <a:chOff x="3524250" y="2177994"/>
            <a:chExt cx="2094737" cy="784894"/>
          </a:xfrm>
          <a:solidFill>
            <a:schemeClr val="accent1"/>
          </a:solidFill>
        </p:grpSpPr>
        <p:grpSp>
          <p:nvGrpSpPr>
            <p:cNvPr id="10" name="Graphic 11">
              <a:extLst>
                <a:ext uri="{FF2B5EF4-FFF2-40B4-BE49-F238E27FC236}">
                  <a16:creationId xmlns:a16="http://schemas.microsoft.com/office/drawing/2014/main" id="{95863DE2-97A4-3FC4-8C0B-5CC4BFB9BE00}"/>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5566DAAA-79F5-26DE-59AF-022CE6FFFBE2}"/>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73917D23-2AC9-AD23-DCA1-EC5B08F88D31}"/>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71F1E462-035F-7F67-34E1-2384A439AB51}"/>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04386EF-1503-CE3B-5181-25E11BC7DD20}"/>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DA216A4-7B4C-A000-0D4C-A52DDDD72B97}"/>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7048532-BECB-FE92-916B-913806596ACE}"/>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49B1C96-3461-5CE7-A123-22D109C5E9C9}"/>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A57A865-630D-54B5-9A85-C98A39A7D193}"/>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9E96A70-4DE9-FE4B-AA6A-3CCD7CEE1BE0}"/>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93B08CF-AFE8-C8A5-F822-8D5DC8F81029}"/>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55FE5F3-49FB-63C2-A6F0-08C703A99E3B}"/>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B9D0B890-E8DE-6E40-D4F2-1B31DFD1E6A7}"/>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51A738F1-8802-A53E-B51C-DF02AC4034A1}"/>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C469ABEC-B8F2-A1C3-6E8C-9CD4E87A3CEF}"/>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C4303330-B666-4FCF-0BC9-9ACD1FE73EA9}"/>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618A30BC-6848-93D3-0ABC-3B9A815BA94F}"/>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214994F-0325-F857-5219-E0865E8E9633}"/>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D8DBF638-C3E2-2113-596A-72CB26A620CF}"/>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337107-0EE3-8FE6-ED31-A82F0449A687}"/>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35EA21E-B1F8-668D-249C-0DBB64DCC35E}"/>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BCFA574-0A12-BF40-6D1D-26F12511A2D6}"/>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F58CCC0A-EF5A-D3D8-6821-08ACA00AA7D6}"/>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8E06A63-BCB6-86B9-5B5C-16951192E304}"/>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1" name="Graphic 11">
              <a:extLst>
                <a:ext uri="{FF2B5EF4-FFF2-40B4-BE49-F238E27FC236}">
                  <a16:creationId xmlns:a16="http://schemas.microsoft.com/office/drawing/2014/main" id="{A2D3B3FF-0B5B-6380-4E66-05CCAEBCB4F6}"/>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E3BC945A-61E9-DC32-17EE-A2DBAC077882}"/>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E89872B-1F1F-9823-D17D-A1E0DA9C2D20}"/>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933E9FE-E237-5E34-A39A-7BE8B0C3C4B8}"/>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FDA993C-41B4-2B67-8260-974DF8901E03}"/>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03CB806-CCAC-6792-C826-41323F1DEBB3}"/>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B548787-5786-8AE3-E541-7E9048A1AD5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CD9B8E-97C3-4742-8B2E-43B5BD4824BB}"/>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AFEDC0-CB2A-8FA6-CF3D-07B7D5C85847}"/>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0E0D83-8C06-0835-03B5-C341EA136307}"/>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89C47D-2309-EDE7-8BF1-B8A831F32AF1}"/>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93CBD23-9D20-FBE2-7F9E-3C16B3DE1B00}"/>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0649356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Idea Bold Text Bk">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lvl1pPr>
              <a:defRPr>
                <a:solidFill>
                  <a:schemeClr val="tx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lvl1pPr>
              <a:defRPr>
                <a:solidFill>
                  <a:schemeClr val="tx1"/>
                </a:solidFill>
              </a:defRPr>
            </a:lvl1pPr>
          </a:lstStyle>
          <a:p>
            <a:fld id="{21A34BF7-B327-4840-835F-4AB6A1FA955B}" type="slidenum">
              <a:rPr lang="en-US" smtClean="0"/>
              <a:pPr/>
              <a:t>‹#›</a:t>
            </a:fld>
            <a:endParaRPr lang="en-US"/>
          </a:p>
        </p:txBody>
      </p:sp>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80000"/>
              </a:lnSpc>
              <a:defRPr sz="6000">
                <a:solidFill>
                  <a:schemeClr val="tx1"/>
                </a:solidFill>
              </a:defRPr>
            </a:lvl1pPr>
          </a:lstStyle>
          <a:p>
            <a:r>
              <a:rPr lang="en-US"/>
              <a:t>Click to edit Master title style</a:t>
            </a:r>
          </a:p>
        </p:txBody>
      </p:sp>
      <p:sp>
        <p:nvSpPr>
          <p:cNvPr id="7" name="Rectangle 6">
            <a:extLst>
              <a:ext uri="{FF2B5EF4-FFF2-40B4-BE49-F238E27FC236}">
                <a16:creationId xmlns:a16="http://schemas.microsoft.com/office/drawing/2014/main" id="{688ECC61-F934-3CE2-5C81-86CBC8C67FBD}"/>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aphic 11">
            <a:extLst>
              <a:ext uri="{FF2B5EF4-FFF2-40B4-BE49-F238E27FC236}">
                <a16:creationId xmlns:a16="http://schemas.microsoft.com/office/drawing/2014/main" id="{524FB71D-A3F6-FB09-D93A-EA2D2DA2DCCA}"/>
              </a:ext>
            </a:extLst>
          </p:cNvPr>
          <p:cNvGrpSpPr/>
          <p:nvPr userDrawn="1"/>
        </p:nvGrpSpPr>
        <p:grpSpPr>
          <a:xfrm>
            <a:off x="6521116" y="4792541"/>
            <a:ext cx="732955" cy="274637"/>
            <a:chOff x="3524250" y="2177994"/>
            <a:chExt cx="2094737" cy="784894"/>
          </a:xfrm>
          <a:solidFill>
            <a:schemeClr val="tx1"/>
          </a:solidFill>
        </p:grpSpPr>
        <p:grpSp>
          <p:nvGrpSpPr>
            <p:cNvPr id="9" name="Graphic 11">
              <a:extLst>
                <a:ext uri="{FF2B5EF4-FFF2-40B4-BE49-F238E27FC236}">
                  <a16:creationId xmlns:a16="http://schemas.microsoft.com/office/drawing/2014/main" id="{94A04FEE-F9A3-E066-88E4-19644A03CA00}"/>
                </a:ext>
              </a:extLst>
            </p:cNvPr>
            <p:cNvGrpSpPr/>
            <p:nvPr/>
          </p:nvGrpSpPr>
          <p:grpSpPr>
            <a:xfrm>
              <a:off x="3524250" y="2177994"/>
              <a:ext cx="2094737" cy="612330"/>
              <a:chOff x="3524250" y="2177994"/>
              <a:chExt cx="2094737" cy="612330"/>
            </a:xfrm>
            <a:grpFill/>
          </p:grpSpPr>
          <p:grpSp>
            <p:nvGrpSpPr>
              <p:cNvPr id="22" name="Graphic 11">
                <a:extLst>
                  <a:ext uri="{FF2B5EF4-FFF2-40B4-BE49-F238E27FC236}">
                    <a16:creationId xmlns:a16="http://schemas.microsoft.com/office/drawing/2014/main" id="{714A4478-0B59-1416-6570-148199C39102}"/>
                  </a:ext>
                </a:extLst>
              </p:cNvPr>
              <p:cNvGrpSpPr/>
              <p:nvPr/>
            </p:nvGrpSpPr>
            <p:grpSpPr>
              <a:xfrm>
                <a:off x="4044051" y="2177994"/>
                <a:ext cx="993621" cy="129124"/>
                <a:chOff x="4044051" y="2177994"/>
                <a:chExt cx="993621" cy="129124"/>
              </a:xfrm>
              <a:grpFill/>
            </p:grpSpPr>
            <p:grpSp>
              <p:nvGrpSpPr>
                <p:cNvPr id="34" name="Graphic 11">
                  <a:extLst>
                    <a:ext uri="{FF2B5EF4-FFF2-40B4-BE49-F238E27FC236}">
                      <a16:creationId xmlns:a16="http://schemas.microsoft.com/office/drawing/2014/main" id="{29DFE42E-7B01-B440-F38C-9BE0D69F23D3}"/>
                    </a:ext>
                  </a:extLst>
                </p:cNvPr>
                <p:cNvGrpSpPr/>
                <p:nvPr/>
              </p:nvGrpSpPr>
              <p:grpSpPr>
                <a:xfrm>
                  <a:off x="4044051" y="2177994"/>
                  <a:ext cx="993621" cy="129124"/>
                  <a:chOff x="4044051" y="2177994"/>
                  <a:chExt cx="993621" cy="129124"/>
                </a:xfrm>
                <a:grpFill/>
              </p:grpSpPr>
              <p:sp>
                <p:nvSpPr>
                  <p:cNvPr id="36" name="Freeform 35">
                    <a:extLst>
                      <a:ext uri="{FF2B5EF4-FFF2-40B4-BE49-F238E27FC236}">
                        <a16:creationId xmlns:a16="http://schemas.microsoft.com/office/drawing/2014/main" id="{E049EF3D-8B13-44A0-7B88-D2511814AE5E}"/>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4B37362-4D43-EADD-FB98-A5EBF1124176}"/>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FEE2C2D-2EE8-EFFB-0E34-4EE7EC36FE5B}"/>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DADB72C-8B2C-947C-C657-EA5D6C447104}"/>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83C1FC4-1132-7A3B-ACF5-FBD43EC28ECA}"/>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349B664-E647-7C40-5D8D-8DE2D18B635D}"/>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B82FAE7-DEA5-64C7-BF46-04AB96D3F228}"/>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9281B51-9A6B-5F31-7E17-05AAB994DF49}"/>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54BC8E4-1645-AFD2-B49B-372F6B85AEC7}"/>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30A2DCEB-7D7C-BE80-D91E-4F985CB0F442}"/>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3" name="Graphic 11">
                <a:extLst>
                  <a:ext uri="{FF2B5EF4-FFF2-40B4-BE49-F238E27FC236}">
                    <a16:creationId xmlns:a16="http://schemas.microsoft.com/office/drawing/2014/main" id="{F2ADB344-52CE-6D4E-64A8-49518E8E6EFD}"/>
                  </a:ext>
                </a:extLst>
              </p:cNvPr>
              <p:cNvGrpSpPr/>
              <p:nvPr/>
            </p:nvGrpSpPr>
            <p:grpSpPr>
              <a:xfrm>
                <a:off x="3524250" y="2379358"/>
                <a:ext cx="2094737" cy="410965"/>
                <a:chOff x="3524250" y="2379358"/>
                <a:chExt cx="2094737" cy="410965"/>
              </a:xfrm>
              <a:grpFill/>
            </p:grpSpPr>
            <p:grpSp>
              <p:nvGrpSpPr>
                <p:cNvPr id="24" name="Graphic 11">
                  <a:extLst>
                    <a:ext uri="{FF2B5EF4-FFF2-40B4-BE49-F238E27FC236}">
                      <a16:creationId xmlns:a16="http://schemas.microsoft.com/office/drawing/2014/main" id="{F0914411-CA2E-3DD3-97D2-ADF239214CAB}"/>
                    </a:ext>
                  </a:extLst>
                </p:cNvPr>
                <p:cNvGrpSpPr/>
                <p:nvPr/>
              </p:nvGrpSpPr>
              <p:grpSpPr>
                <a:xfrm>
                  <a:off x="3524250" y="2448357"/>
                  <a:ext cx="2042461" cy="282912"/>
                  <a:chOff x="3524250" y="2448357"/>
                  <a:chExt cx="2042461" cy="282912"/>
                </a:xfrm>
                <a:grpFill/>
              </p:grpSpPr>
              <p:grpSp>
                <p:nvGrpSpPr>
                  <p:cNvPr id="27" name="Graphic 11">
                    <a:extLst>
                      <a:ext uri="{FF2B5EF4-FFF2-40B4-BE49-F238E27FC236}">
                        <a16:creationId xmlns:a16="http://schemas.microsoft.com/office/drawing/2014/main" id="{60AE7910-848B-FF95-6C40-DC3FA040ED55}"/>
                      </a:ext>
                    </a:extLst>
                  </p:cNvPr>
                  <p:cNvGrpSpPr/>
                  <p:nvPr/>
                </p:nvGrpSpPr>
                <p:grpSpPr>
                  <a:xfrm>
                    <a:off x="5299329" y="2448357"/>
                    <a:ext cx="267382" cy="282912"/>
                    <a:chOff x="5299329" y="2448357"/>
                    <a:chExt cx="267382" cy="282912"/>
                  </a:xfrm>
                  <a:grpFill/>
                </p:grpSpPr>
                <p:sp>
                  <p:nvSpPr>
                    <p:cNvPr id="32" name="Freeform 31">
                      <a:extLst>
                        <a:ext uri="{FF2B5EF4-FFF2-40B4-BE49-F238E27FC236}">
                          <a16:creationId xmlns:a16="http://schemas.microsoft.com/office/drawing/2014/main" id="{4383CABF-2455-8A5E-585F-E6F48968B2A9}"/>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C74A42-A0B7-5EAD-43CF-2B7215417484}"/>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6680E979-8411-5D20-3B5D-85A17907E63D}"/>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920429B-C6C5-BA16-BA76-295329BD2C6C}"/>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003B2AD-71EC-A3DB-0A93-529C7E737483}"/>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AAFAA18-7621-7D78-DBE1-943D35096899}"/>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AD16DA42-D7ED-7BEE-1E6E-86DAA5371EAF}"/>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2F57A8C-C8C3-B185-09C4-5B9A7014B194}"/>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0" name="Graphic 11">
              <a:extLst>
                <a:ext uri="{FF2B5EF4-FFF2-40B4-BE49-F238E27FC236}">
                  <a16:creationId xmlns:a16="http://schemas.microsoft.com/office/drawing/2014/main" id="{D72A4AAE-2854-9254-D778-3146E6DB208C}"/>
                </a:ext>
              </a:extLst>
            </p:cNvPr>
            <p:cNvGrpSpPr/>
            <p:nvPr/>
          </p:nvGrpSpPr>
          <p:grpSpPr>
            <a:xfrm>
              <a:off x="4149375" y="2872764"/>
              <a:ext cx="782573" cy="90124"/>
              <a:chOff x="4149375" y="2872764"/>
              <a:chExt cx="782573" cy="90124"/>
            </a:xfrm>
            <a:grpFill/>
          </p:grpSpPr>
          <p:sp>
            <p:nvSpPr>
              <p:cNvPr id="11" name="Freeform 10">
                <a:extLst>
                  <a:ext uri="{FF2B5EF4-FFF2-40B4-BE49-F238E27FC236}">
                    <a16:creationId xmlns:a16="http://schemas.microsoft.com/office/drawing/2014/main" id="{CB5323D6-4EC0-B15E-ABC5-C600441B689A}"/>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73CB37C-486E-A4E8-AF15-CE498F4717CF}"/>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1614C90-A219-790A-08C7-A01DD58B26FB}"/>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9198F51-0169-B1DD-7387-2B615E127B17}"/>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92B24A9-3E4B-5AF9-8D3E-4031F580DBE3}"/>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84AE4DF-1D4E-6315-D7FD-F4E84BCFD4B1}"/>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CC957B9-33A8-4233-EA42-55ADF486BE17}"/>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ABA0339-C38A-886B-0D09-2F780C06CFAF}"/>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46DC457-14DC-441C-A6B0-7A08B57A8B3D}"/>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EFAB7E7-C526-C0AB-1976-A7EF31048EFD}"/>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9DBA4CA-EAA7-3C95-5FA0-281B3C67698D}"/>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30740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ection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402513"/>
            <a:ext cx="3141133"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6574971" y="4394200"/>
            <a:ext cx="2079429" cy="440765"/>
          </a:xfrm>
        </p:spPr>
        <p:txBody>
          <a:bodyPr anchor="b"/>
          <a:lstStyle>
            <a:lvl1pPr marL="0" indent="0" algn="r">
              <a:buNone/>
              <a:defRPr sz="1000" b="0" i="0">
                <a:solidFill>
                  <a:srgbClr val="ED1E2F"/>
                </a:solidFill>
                <a:latin typeface="+mn-lt"/>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57200" y="4394200"/>
            <a:ext cx="3826370" cy="440765"/>
          </a:xfrm>
        </p:spPr>
        <p:txBody>
          <a:bodyPr anchor="b"/>
          <a:lstStyle>
            <a:lvl1pPr marL="0" indent="0" algn="l">
              <a:spcBef>
                <a:spcPts val="0"/>
              </a:spcBef>
              <a:buNone/>
              <a:defRPr sz="1000" b="0" i="0" kern="1000" spc="10" baseline="0">
                <a:solidFill>
                  <a:srgbClr val="ED1E2F"/>
                </a:solidFill>
                <a:latin typeface="+mn-lt"/>
                <a:cs typeface="Arial" panose="020B0604020202020204" pitchFamily="34" charset="0"/>
              </a:defRPr>
            </a:lvl1pPr>
          </a:lstStyle>
          <a:p>
            <a:pPr lvl="0"/>
            <a:r>
              <a:rPr lang="en-US"/>
              <a:t>Presenter Name, Presenter’s Title</a:t>
            </a:r>
          </a:p>
        </p:txBody>
      </p:sp>
      <p:grpSp>
        <p:nvGrpSpPr>
          <p:cNvPr id="64" name="Graphic 11">
            <a:extLst>
              <a:ext uri="{FF2B5EF4-FFF2-40B4-BE49-F238E27FC236}">
                <a16:creationId xmlns:a16="http://schemas.microsoft.com/office/drawing/2014/main" id="{5E872E74-61ED-272F-9598-2F2C3623A09A}"/>
              </a:ext>
            </a:extLst>
          </p:cNvPr>
          <p:cNvGrpSpPr>
            <a:grpSpLocks noChangeAspect="1"/>
          </p:cNvGrpSpPr>
          <p:nvPr userDrawn="1"/>
        </p:nvGrpSpPr>
        <p:grpSpPr>
          <a:xfrm>
            <a:off x="2170525" y="491887"/>
            <a:ext cx="4928616" cy="1846744"/>
            <a:chOff x="3524250" y="2177994"/>
            <a:chExt cx="2094737" cy="784894"/>
          </a:xfrm>
          <a:solidFill>
            <a:schemeClr val="accent1"/>
          </a:solidFill>
        </p:grpSpPr>
        <p:grpSp>
          <p:nvGrpSpPr>
            <p:cNvPr id="65" name="Graphic 11">
              <a:extLst>
                <a:ext uri="{FF2B5EF4-FFF2-40B4-BE49-F238E27FC236}">
                  <a16:creationId xmlns:a16="http://schemas.microsoft.com/office/drawing/2014/main" id="{7A7F3623-FAFC-309B-F365-6DA4E9E64D0B}"/>
                </a:ext>
              </a:extLst>
            </p:cNvPr>
            <p:cNvGrpSpPr/>
            <p:nvPr/>
          </p:nvGrpSpPr>
          <p:grpSpPr>
            <a:xfrm>
              <a:off x="3524250" y="2177994"/>
              <a:ext cx="2094737" cy="612330"/>
              <a:chOff x="3524250" y="2177994"/>
              <a:chExt cx="2094737" cy="612330"/>
            </a:xfrm>
            <a:grpFill/>
          </p:grpSpPr>
          <p:grpSp>
            <p:nvGrpSpPr>
              <p:cNvPr id="78" name="Graphic 11">
                <a:extLst>
                  <a:ext uri="{FF2B5EF4-FFF2-40B4-BE49-F238E27FC236}">
                    <a16:creationId xmlns:a16="http://schemas.microsoft.com/office/drawing/2014/main" id="{28FFAA1F-0B63-14EE-4458-1871F26FC52F}"/>
                  </a:ext>
                </a:extLst>
              </p:cNvPr>
              <p:cNvGrpSpPr/>
              <p:nvPr/>
            </p:nvGrpSpPr>
            <p:grpSpPr>
              <a:xfrm>
                <a:off x="4044051" y="2177994"/>
                <a:ext cx="993621" cy="129124"/>
                <a:chOff x="4044051" y="2177994"/>
                <a:chExt cx="993621" cy="129124"/>
              </a:xfrm>
              <a:grpFill/>
            </p:grpSpPr>
            <p:grpSp>
              <p:nvGrpSpPr>
                <p:cNvPr id="90" name="Graphic 11">
                  <a:extLst>
                    <a:ext uri="{FF2B5EF4-FFF2-40B4-BE49-F238E27FC236}">
                      <a16:creationId xmlns:a16="http://schemas.microsoft.com/office/drawing/2014/main" id="{B3AA2A8C-2677-7577-E21B-C4315BBA3348}"/>
                    </a:ext>
                  </a:extLst>
                </p:cNvPr>
                <p:cNvGrpSpPr/>
                <p:nvPr/>
              </p:nvGrpSpPr>
              <p:grpSpPr>
                <a:xfrm>
                  <a:off x="4044051" y="2177994"/>
                  <a:ext cx="993621" cy="129124"/>
                  <a:chOff x="4044051" y="2177994"/>
                  <a:chExt cx="993621" cy="129124"/>
                </a:xfrm>
                <a:grpFill/>
              </p:grpSpPr>
              <p:sp>
                <p:nvSpPr>
                  <p:cNvPr id="92" name="Freeform 91">
                    <a:extLst>
                      <a:ext uri="{FF2B5EF4-FFF2-40B4-BE49-F238E27FC236}">
                        <a16:creationId xmlns:a16="http://schemas.microsoft.com/office/drawing/2014/main" id="{84712C30-1DAE-1B7B-3EDF-8B2F3A569E2B}"/>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B37B0B12-F104-6D21-B634-F2934A3AA4FE}"/>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B42B32-F3F1-5DE5-0FB1-A4BC9821F31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086D8BB-A6E0-28B8-9F63-788BF6FF8A81}"/>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660B1EC7-08C4-5F42-D9B4-FABFE60BF652}"/>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1611CFF-A1AB-C190-3CB2-0065A995DC41}"/>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BD905985-FFFC-69CF-5E65-E318C44F2A81}"/>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59BAA96-E081-4997-44C2-3A88CD63948E}"/>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D48E88C-908A-4A39-A3E0-30CA25A3C8D0}"/>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91" name="Freeform 90">
                  <a:extLst>
                    <a:ext uri="{FF2B5EF4-FFF2-40B4-BE49-F238E27FC236}">
                      <a16:creationId xmlns:a16="http://schemas.microsoft.com/office/drawing/2014/main" id="{60EF4D77-3F1D-0CD2-F2B2-A47DDDC9027E}"/>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79" name="Graphic 11">
                <a:extLst>
                  <a:ext uri="{FF2B5EF4-FFF2-40B4-BE49-F238E27FC236}">
                    <a16:creationId xmlns:a16="http://schemas.microsoft.com/office/drawing/2014/main" id="{C9E8915E-AB7E-458E-F64E-6DBDDCAD2782}"/>
                  </a:ext>
                </a:extLst>
              </p:cNvPr>
              <p:cNvGrpSpPr/>
              <p:nvPr/>
            </p:nvGrpSpPr>
            <p:grpSpPr>
              <a:xfrm>
                <a:off x="3524250" y="2379358"/>
                <a:ext cx="2094737" cy="410965"/>
                <a:chOff x="3524250" y="2379358"/>
                <a:chExt cx="2094737" cy="410965"/>
              </a:xfrm>
              <a:grpFill/>
            </p:grpSpPr>
            <p:grpSp>
              <p:nvGrpSpPr>
                <p:cNvPr id="80" name="Graphic 11">
                  <a:extLst>
                    <a:ext uri="{FF2B5EF4-FFF2-40B4-BE49-F238E27FC236}">
                      <a16:creationId xmlns:a16="http://schemas.microsoft.com/office/drawing/2014/main" id="{2D26FB90-AC3E-9EA0-7297-6A8A52F0A712}"/>
                    </a:ext>
                  </a:extLst>
                </p:cNvPr>
                <p:cNvGrpSpPr/>
                <p:nvPr/>
              </p:nvGrpSpPr>
              <p:grpSpPr>
                <a:xfrm>
                  <a:off x="3524250" y="2448357"/>
                  <a:ext cx="2042461" cy="282912"/>
                  <a:chOff x="3524250" y="2448357"/>
                  <a:chExt cx="2042461" cy="282912"/>
                </a:xfrm>
                <a:grpFill/>
              </p:grpSpPr>
              <p:grpSp>
                <p:nvGrpSpPr>
                  <p:cNvPr id="83" name="Graphic 11">
                    <a:extLst>
                      <a:ext uri="{FF2B5EF4-FFF2-40B4-BE49-F238E27FC236}">
                        <a16:creationId xmlns:a16="http://schemas.microsoft.com/office/drawing/2014/main" id="{33B3607B-E333-4526-B110-CDFB9B8DB23A}"/>
                      </a:ext>
                    </a:extLst>
                  </p:cNvPr>
                  <p:cNvGrpSpPr/>
                  <p:nvPr/>
                </p:nvGrpSpPr>
                <p:grpSpPr>
                  <a:xfrm>
                    <a:off x="5299329" y="2448357"/>
                    <a:ext cx="267382" cy="282912"/>
                    <a:chOff x="5299329" y="2448357"/>
                    <a:chExt cx="267382" cy="282912"/>
                  </a:xfrm>
                  <a:grpFill/>
                </p:grpSpPr>
                <p:sp>
                  <p:nvSpPr>
                    <p:cNvPr id="88" name="Freeform 87">
                      <a:extLst>
                        <a:ext uri="{FF2B5EF4-FFF2-40B4-BE49-F238E27FC236}">
                          <a16:creationId xmlns:a16="http://schemas.microsoft.com/office/drawing/2014/main" id="{7AA643B4-C79E-BD61-4C85-44211B54B838}"/>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50412E95-479D-3955-659F-2D4B8CFA7E22}"/>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84" name="Freeform 83">
                    <a:extLst>
                      <a:ext uri="{FF2B5EF4-FFF2-40B4-BE49-F238E27FC236}">
                        <a16:creationId xmlns:a16="http://schemas.microsoft.com/office/drawing/2014/main" id="{8B2D053D-A28D-C6A0-23FF-CC4EDBB5078B}"/>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923746B-57A9-03B5-EEA9-1E039272A0FB}"/>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FE8A9F2-A638-D606-DDA6-07E18E6C48F1}"/>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56F0CB7-7A0F-5CC8-C514-96EE489A32B0}"/>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81" name="Freeform 80">
                  <a:extLst>
                    <a:ext uri="{FF2B5EF4-FFF2-40B4-BE49-F238E27FC236}">
                      <a16:creationId xmlns:a16="http://schemas.microsoft.com/office/drawing/2014/main" id="{598126F4-EDF2-633E-5331-8837104916CB}"/>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0CE5289-E103-F9F0-8F0F-AC78B726F525}"/>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6" name="Graphic 11">
              <a:extLst>
                <a:ext uri="{FF2B5EF4-FFF2-40B4-BE49-F238E27FC236}">
                  <a16:creationId xmlns:a16="http://schemas.microsoft.com/office/drawing/2014/main" id="{68F314C0-78F7-8B22-435C-67F98EEFE109}"/>
                </a:ext>
              </a:extLst>
            </p:cNvPr>
            <p:cNvGrpSpPr/>
            <p:nvPr/>
          </p:nvGrpSpPr>
          <p:grpSpPr>
            <a:xfrm>
              <a:off x="4149375" y="2872764"/>
              <a:ext cx="782573" cy="90124"/>
              <a:chOff x="4149375" y="2872764"/>
              <a:chExt cx="782573" cy="90124"/>
            </a:xfrm>
            <a:grpFill/>
          </p:grpSpPr>
          <p:sp>
            <p:nvSpPr>
              <p:cNvPr id="67" name="Freeform 66">
                <a:extLst>
                  <a:ext uri="{FF2B5EF4-FFF2-40B4-BE49-F238E27FC236}">
                    <a16:creationId xmlns:a16="http://schemas.microsoft.com/office/drawing/2014/main" id="{BCDC6486-F0FA-920D-605A-BE32B5D5A455}"/>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AB88B22-4C7A-A7D7-0192-5061DF5257CE}"/>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D4D0E0C-9FCA-8AC5-9335-C43204959DCE}"/>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ABDB8D0-C44D-AB2B-76EE-9B4057F6BD3A}"/>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F62A3D-1971-60E0-6E88-A28AAB7E065D}"/>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A1243E9-617E-667E-EE86-C7635EB6148E}"/>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B8912AC5-1D46-290B-2A0C-B7877CBBAD83}"/>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58AA8F2-F163-6970-F9E5-6977F18A5E0A}"/>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ABB46BE-C58A-C6BA-BCC1-AE63A824E8D8}"/>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8A71850-3D82-58D8-5747-1EC3C41D4097}"/>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004621D-07D7-05A4-513D-D5F87627A822}"/>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2429691"/>
            <a:ext cx="8197200" cy="1790702"/>
          </a:xfrm>
        </p:spPr>
        <p:txBody>
          <a:bodyPr anchor="ctr"/>
          <a:lstStyle>
            <a:lvl1pPr marL="0" indent="0" algn="ctr">
              <a:lnSpc>
                <a:spcPct val="80000"/>
              </a:lnSpc>
              <a:spcBef>
                <a:spcPts val="0"/>
              </a:spcBef>
              <a:buNone/>
              <a:defRPr sz="4800" b="0" i="0" cap="none" spc="0" baseline="0">
                <a:solidFill>
                  <a:srgbClr val="ED1E2F"/>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Tree>
    <p:extLst>
      <p:ext uri="{BB962C8B-B14F-4D97-AF65-F5344CB8AC3E}">
        <p14:creationId xmlns:p14="http://schemas.microsoft.com/office/powerpoint/2010/main" val="158452664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Idea Bold Text Photo">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FF43A2-19AD-7D3D-49EA-396886D1DF2A}"/>
              </a:ext>
            </a:extLst>
          </p:cNvPr>
          <p:cNvSpPr>
            <a:spLocks noGrp="1"/>
          </p:cNvSpPr>
          <p:nvPr>
            <p:ph type="pic" sz="quarter" idx="13" hasCustomPrompt="1"/>
          </p:nvPr>
        </p:nvSpPr>
        <p:spPr>
          <a:xfrm>
            <a:off x="0" y="0"/>
            <a:ext cx="9144000" cy="5143499"/>
          </a:xfrm>
        </p:spPr>
        <p:txBody>
          <a:bodyPr/>
          <a:lstStyle>
            <a:lvl1pPr marL="0" indent="0">
              <a:buNone/>
              <a:defRPr/>
            </a:lvl1pPr>
          </a:lstStyle>
          <a:p>
            <a:r>
              <a:rPr lang="en-US"/>
              <a:t>  Insert full page photo here.</a:t>
            </a:r>
          </a:p>
        </p:txBody>
      </p:sp>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lvl1pPr>
              <a:defRPr>
                <a:solidFill>
                  <a:srgbClr val="FFFAEB"/>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lvl1pPr>
              <a:defRPr>
                <a:solidFill>
                  <a:srgbClr val="FFFAEB"/>
                </a:solidFill>
              </a:defRPr>
            </a:lvl1p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lvl1pPr>
              <a:defRPr>
                <a:solidFill>
                  <a:srgbClr val="FFFAEB"/>
                </a:solidFill>
              </a:defRPr>
            </a:lvl1pPr>
          </a:lstStyle>
          <a:p>
            <a:fld id="{21A34BF7-B327-4840-835F-4AB6A1FA955B}" type="slidenum">
              <a:rPr lang="en-US" smtClean="0"/>
              <a:pPr/>
              <a:t>‹#›</a:t>
            </a:fld>
            <a:endParaRPr lang="en-US"/>
          </a:p>
        </p:txBody>
      </p:sp>
      <p:sp>
        <p:nvSpPr>
          <p:cNvPr id="2" name="Title 1">
            <a:extLst>
              <a:ext uri="{FF2B5EF4-FFF2-40B4-BE49-F238E27FC236}">
                <a16:creationId xmlns:a16="http://schemas.microsoft.com/office/drawing/2014/main" id="{D4F89F1C-2672-314A-B79E-5A6CA44AED94}"/>
              </a:ext>
            </a:extLst>
          </p:cNvPr>
          <p:cNvSpPr>
            <a:spLocks noGrp="1"/>
          </p:cNvSpPr>
          <p:nvPr>
            <p:ph type="title"/>
          </p:nvPr>
        </p:nvSpPr>
        <p:spPr>
          <a:xfrm>
            <a:off x="457200" y="544100"/>
            <a:ext cx="8240400" cy="4121499"/>
          </a:xfrm>
        </p:spPr>
        <p:txBody>
          <a:bodyPr anchor="ctr"/>
          <a:lstStyle>
            <a:lvl1pPr algn="ctr">
              <a:lnSpc>
                <a:spcPct val="70000"/>
              </a:lnSpc>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24336173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439BF201-C495-9640-BE33-5FBF5DD5D86B}"/>
              </a:ext>
            </a:extLst>
          </p:cNvPr>
          <p:cNvSpPr>
            <a:spLocks noGrp="1"/>
          </p:cNvSpPr>
          <p:nvPr>
            <p:ph type="body" sz="quarter" idx="16" hasCustomPrompt="1"/>
          </p:nvPr>
        </p:nvSpPr>
        <p:spPr>
          <a:xfrm>
            <a:off x="2798804" y="3749040"/>
            <a:ext cx="3573546" cy="365760"/>
          </a:xfrm>
        </p:spPr>
        <p:txBody>
          <a:bodyPr anchor="t"/>
          <a:lstStyle>
            <a:lvl1pPr marL="0" indent="0" algn="ctr">
              <a:lnSpc>
                <a:spcPct val="100000"/>
              </a:lnSpc>
              <a:spcBef>
                <a:spcPts val="0"/>
              </a:spcBef>
              <a:buNone/>
              <a:defRPr sz="900" b="0" i="0" cap="all" spc="400" baseline="0">
                <a:solidFill>
                  <a:schemeClr val="tx1"/>
                </a:solidFill>
                <a:latin typeface="+mn-lt"/>
                <a:cs typeface="Arial" panose="020B0604020202020204" pitchFamily="34" charset="0"/>
              </a:defRPr>
            </a:lvl1pPr>
          </a:lstStyle>
          <a:p>
            <a:pPr lvl="0"/>
            <a:r>
              <a:rPr lang="en-US"/>
              <a:t>FIRST LAST NAME</a:t>
            </a:r>
          </a:p>
        </p:txBody>
      </p:sp>
      <p:pic>
        <p:nvPicPr>
          <p:cNvPr id="16" name="Picture 15">
            <a:extLst>
              <a:ext uri="{FF2B5EF4-FFF2-40B4-BE49-F238E27FC236}">
                <a16:creationId xmlns:a16="http://schemas.microsoft.com/office/drawing/2014/main" id="{22DC5330-AB67-B141-8004-DCDD24FD0ED2}"/>
              </a:ext>
            </a:extLst>
          </p:cNvPr>
          <p:cNvPicPr>
            <a:picLocks noChangeAspect="1"/>
          </p:cNvPicPr>
          <p:nvPr userDrawn="1"/>
        </p:nvPicPr>
        <p:blipFill>
          <a:blip r:embed="rId2" cstate="screen">
            <a:alphaModFix amt="81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045370" y="354128"/>
            <a:ext cx="1065234" cy="503027"/>
          </a:xfrm>
          <a:prstGeom prst="rect">
            <a:avLst/>
          </a:prstGeom>
        </p:spPr>
      </p:pic>
      <p:pic>
        <p:nvPicPr>
          <p:cNvPr id="19" name="Picture 18">
            <a:extLst>
              <a:ext uri="{FF2B5EF4-FFF2-40B4-BE49-F238E27FC236}">
                <a16:creationId xmlns:a16="http://schemas.microsoft.com/office/drawing/2014/main" id="{F7F4860A-AE13-4F46-835B-481A084922D7}"/>
              </a:ext>
            </a:extLst>
          </p:cNvPr>
          <p:cNvPicPr>
            <a:picLocks noChangeAspect="1"/>
          </p:cNvPicPr>
          <p:nvPr userDrawn="1"/>
        </p:nvPicPr>
        <p:blipFill>
          <a:blip r:embed="rId2" cstate="screen">
            <a:alphaModFix amt="81000"/>
            <a:duotone>
              <a:prstClr val="black"/>
              <a:srgbClr val="ED1E2F">
                <a:tint val="45000"/>
                <a:satMod val="400000"/>
              </a:srgbClr>
            </a:duotone>
            <a:extLst>
              <a:ext uri="{28A0092B-C50C-407E-A947-70E740481C1C}">
                <a14:useLocalDpi xmlns:a14="http://schemas.microsoft.com/office/drawing/2010/main"/>
              </a:ext>
            </a:extLst>
          </a:blip>
          <a:stretch>
            <a:fillRect/>
          </a:stretch>
        </p:blipFill>
        <p:spPr>
          <a:xfrm rot="10800000">
            <a:off x="4045370" y="4156510"/>
            <a:ext cx="1065234" cy="503027"/>
          </a:xfrm>
          <a:prstGeom prst="rect">
            <a:avLst/>
          </a:prstGeom>
        </p:spPr>
      </p:pic>
      <p:sp>
        <p:nvSpPr>
          <p:cNvPr id="2" name="Title 1">
            <a:extLst>
              <a:ext uri="{FF2B5EF4-FFF2-40B4-BE49-F238E27FC236}">
                <a16:creationId xmlns:a16="http://schemas.microsoft.com/office/drawing/2014/main" id="{8716F99E-D7FE-A84E-AFF3-CF1BF2243586}"/>
              </a:ext>
            </a:extLst>
          </p:cNvPr>
          <p:cNvSpPr>
            <a:spLocks noGrp="1"/>
          </p:cNvSpPr>
          <p:nvPr>
            <p:ph type="title"/>
          </p:nvPr>
        </p:nvSpPr>
        <p:spPr>
          <a:xfrm>
            <a:off x="465056" y="993599"/>
            <a:ext cx="8239744" cy="2719577"/>
          </a:xfrm>
        </p:spPr>
        <p:txBody>
          <a:bodyPr anchor="ctr">
            <a:normAutofit/>
          </a:bodyPr>
          <a:lstStyle>
            <a:lvl1pPr algn="ctr">
              <a:defRPr sz="3600" cap="none" baseline="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A263F0A1-F6AE-A24F-BA8F-C1E1401F7A25}"/>
              </a:ext>
            </a:extLst>
          </p:cNvPr>
          <p:cNvSpPr>
            <a:spLocks noGrp="1"/>
          </p:cNvSpPr>
          <p:nvPr>
            <p:ph type="dt" sz="half" idx="17"/>
          </p:nvPr>
        </p:nvSpPr>
        <p:spPr/>
        <p:txBody>
          <a:bodyPr/>
          <a:lstStyle/>
          <a:p>
            <a:fld id="{FA38EBC1-F9BB-E348-8AB4-D663D9CF07DA}" type="datetime1">
              <a:rPr lang="en-US" smtClean="0"/>
              <a:t>2/25/2026</a:t>
            </a:fld>
            <a:endParaRPr lang="en-US"/>
          </a:p>
        </p:txBody>
      </p:sp>
      <p:sp>
        <p:nvSpPr>
          <p:cNvPr id="4" name="Footer Placeholder 3">
            <a:extLst>
              <a:ext uri="{FF2B5EF4-FFF2-40B4-BE49-F238E27FC236}">
                <a16:creationId xmlns:a16="http://schemas.microsoft.com/office/drawing/2014/main" id="{02B31B08-403D-6F45-8597-27D0542FD5FC}"/>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AFCA3416-2154-E849-A6B1-7E709E8DE0E5}"/>
              </a:ext>
            </a:extLst>
          </p:cNvPr>
          <p:cNvSpPr>
            <a:spLocks noGrp="1"/>
          </p:cNvSpPr>
          <p:nvPr>
            <p:ph type="sldNum" sz="quarter" idx="19"/>
          </p:nvPr>
        </p:nvSpPr>
        <p:spPr/>
        <p:txBody>
          <a:bodyPr/>
          <a:lstStyle/>
          <a:p>
            <a:fld id="{21A34BF7-B327-4840-835F-4AB6A1FA955B}" type="slidenum">
              <a:rPr lang="en-US" smtClean="0"/>
              <a:pPr/>
              <a:t>‹#›</a:t>
            </a:fld>
            <a:endParaRPr lang="en-US"/>
          </a:p>
        </p:txBody>
      </p:sp>
      <p:sp>
        <p:nvSpPr>
          <p:cNvPr id="6" name="TextBox 5">
            <a:extLst>
              <a:ext uri="{FF2B5EF4-FFF2-40B4-BE49-F238E27FC236}">
                <a16:creationId xmlns:a16="http://schemas.microsoft.com/office/drawing/2014/main" id="{95B0E253-1498-F74E-87C2-8B1D811C0562}"/>
              </a:ext>
            </a:extLst>
          </p:cNvPr>
          <p:cNvSpPr txBox="1"/>
          <p:nvPr userDrawn="1"/>
        </p:nvSpPr>
        <p:spPr>
          <a:xfrm>
            <a:off x="2030400" y="-525600"/>
            <a:ext cx="0" cy="0"/>
          </a:xfrm>
          <a:prstGeom prst="rect">
            <a:avLst/>
          </a:prstGeom>
          <a:noFill/>
        </p:spPr>
        <p:txBody>
          <a:bodyPr wrap="none" rtlCol="0">
            <a:noAutofit/>
          </a:bodyPr>
          <a:lstStyle/>
          <a:p>
            <a:pPr algn="l"/>
            <a:endParaRPr lang="en-US" sz="1100" err="1"/>
          </a:p>
        </p:txBody>
      </p:sp>
    </p:spTree>
    <p:extLst>
      <p:ext uri="{BB962C8B-B14F-4D97-AF65-F5344CB8AC3E}">
        <p14:creationId xmlns:p14="http://schemas.microsoft.com/office/powerpoint/2010/main" val="245105144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439BF201-C495-9640-BE33-5FBF5DD5D86B}"/>
              </a:ext>
            </a:extLst>
          </p:cNvPr>
          <p:cNvSpPr>
            <a:spLocks noGrp="1"/>
          </p:cNvSpPr>
          <p:nvPr>
            <p:ph type="body" sz="quarter" idx="16" hasCustomPrompt="1"/>
          </p:nvPr>
        </p:nvSpPr>
        <p:spPr>
          <a:xfrm>
            <a:off x="2798804" y="3749040"/>
            <a:ext cx="3573546" cy="365760"/>
          </a:xfrm>
        </p:spPr>
        <p:txBody>
          <a:bodyPr anchor="t"/>
          <a:lstStyle>
            <a:lvl1pPr marL="0" indent="0" algn="ctr">
              <a:lnSpc>
                <a:spcPct val="100000"/>
              </a:lnSpc>
              <a:spcBef>
                <a:spcPts val="0"/>
              </a:spcBef>
              <a:buNone/>
              <a:defRPr sz="900" b="0" i="0" cap="all" spc="400" baseline="0">
                <a:solidFill>
                  <a:srgbClr val="ED1E2F"/>
                </a:solidFill>
                <a:latin typeface="+mn-lt"/>
                <a:cs typeface="Arial" panose="020B0604020202020204" pitchFamily="34" charset="0"/>
              </a:defRPr>
            </a:lvl1pPr>
          </a:lstStyle>
          <a:p>
            <a:pPr lvl="0"/>
            <a:r>
              <a:rPr lang="en-US"/>
              <a:t>FIRST LAST NAME</a:t>
            </a:r>
          </a:p>
        </p:txBody>
      </p:sp>
      <p:pic>
        <p:nvPicPr>
          <p:cNvPr id="16" name="Picture 15">
            <a:extLst>
              <a:ext uri="{FF2B5EF4-FFF2-40B4-BE49-F238E27FC236}">
                <a16:creationId xmlns:a16="http://schemas.microsoft.com/office/drawing/2014/main" id="{22DC5330-AB67-B141-8004-DCDD24FD0ED2}"/>
              </a:ext>
            </a:extLst>
          </p:cNvPr>
          <p:cNvPicPr>
            <a:picLocks noChangeAspect="1"/>
          </p:cNvPicPr>
          <p:nvPr userDrawn="1"/>
        </p:nvPicPr>
        <p:blipFill>
          <a:blip r:embed="rId2" cstate="screen">
            <a:alphaModFix amt="81000"/>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4045370" y="354128"/>
            <a:ext cx="1065234" cy="503027"/>
          </a:xfrm>
          <a:prstGeom prst="rect">
            <a:avLst/>
          </a:prstGeom>
        </p:spPr>
      </p:pic>
      <p:pic>
        <p:nvPicPr>
          <p:cNvPr id="19" name="Picture 18">
            <a:extLst>
              <a:ext uri="{FF2B5EF4-FFF2-40B4-BE49-F238E27FC236}">
                <a16:creationId xmlns:a16="http://schemas.microsoft.com/office/drawing/2014/main" id="{F7F4860A-AE13-4F46-835B-481A084922D7}"/>
              </a:ext>
            </a:extLst>
          </p:cNvPr>
          <p:cNvPicPr>
            <a:picLocks noChangeAspect="1"/>
          </p:cNvPicPr>
          <p:nvPr userDrawn="1"/>
        </p:nvPicPr>
        <p:blipFill>
          <a:blip r:embed="rId2" cstate="screen">
            <a:alphaModFix amt="81000"/>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rot="10800000">
            <a:off x="4045370" y="4156510"/>
            <a:ext cx="1065234" cy="503027"/>
          </a:xfrm>
          <a:prstGeom prst="rect">
            <a:avLst/>
          </a:prstGeom>
        </p:spPr>
      </p:pic>
      <p:sp>
        <p:nvSpPr>
          <p:cNvPr id="2" name="Title 1">
            <a:extLst>
              <a:ext uri="{FF2B5EF4-FFF2-40B4-BE49-F238E27FC236}">
                <a16:creationId xmlns:a16="http://schemas.microsoft.com/office/drawing/2014/main" id="{8716F99E-D7FE-A84E-AFF3-CF1BF2243586}"/>
              </a:ext>
            </a:extLst>
          </p:cNvPr>
          <p:cNvSpPr>
            <a:spLocks noGrp="1"/>
          </p:cNvSpPr>
          <p:nvPr>
            <p:ph type="title"/>
          </p:nvPr>
        </p:nvSpPr>
        <p:spPr>
          <a:xfrm>
            <a:off x="465056" y="993599"/>
            <a:ext cx="8239744" cy="2719577"/>
          </a:xfrm>
        </p:spPr>
        <p:txBody>
          <a:bodyPr anchor="ctr">
            <a:normAutofit/>
          </a:bodyPr>
          <a:lstStyle>
            <a:lvl1pPr algn="ctr">
              <a:defRPr sz="3600" cap="none" baseline="0">
                <a:solidFill>
                  <a:srgbClr val="ED1E2F"/>
                </a:solidFill>
              </a:defRPr>
            </a:lvl1pPr>
          </a:lstStyle>
          <a:p>
            <a:r>
              <a:rPr lang="en-US"/>
              <a:t>Click to edit Master title style</a:t>
            </a:r>
          </a:p>
        </p:txBody>
      </p:sp>
      <p:sp>
        <p:nvSpPr>
          <p:cNvPr id="3" name="Date Placeholder 2">
            <a:extLst>
              <a:ext uri="{FF2B5EF4-FFF2-40B4-BE49-F238E27FC236}">
                <a16:creationId xmlns:a16="http://schemas.microsoft.com/office/drawing/2014/main" id="{A263F0A1-F6AE-A24F-BA8F-C1E1401F7A25}"/>
              </a:ext>
            </a:extLst>
          </p:cNvPr>
          <p:cNvSpPr>
            <a:spLocks noGrp="1"/>
          </p:cNvSpPr>
          <p:nvPr>
            <p:ph type="dt" sz="half" idx="17"/>
          </p:nvPr>
        </p:nvSpPr>
        <p:spPr/>
        <p:txBody>
          <a:bodyPr/>
          <a:lstStyle/>
          <a:p>
            <a:fld id="{FA38EBC1-F9BB-E348-8AB4-D663D9CF07DA}" type="datetime1">
              <a:rPr lang="en-US" smtClean="0"/>
              <a:t>2/25/2026</a:t>
            </a:fld>
            <a:endParaRPr lang="en-US"/>
          </a:p>
        </p:txBody>
      </p:sp>
      <p:sp>
        <p:nvSpPr>
          <p:cNvPr id="4" name="Footer Placeholder 3">
            <a:extLst>
              <a:ext uri="{FF2B5EF4-FFF2-40B4-BE49-F238E27FC236}">
                <a16:creationId xmlns:a16="http://schemas.microsoft.com/office/drawing/2014/main" id="{02B31B08-403D-6F45-8597-27D0542FD5FC}"/>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AFCA3416-2154-E849-A6B1-7E709E8DE0E5}"/>
              </a:ext>
            </a:extLst>
          </p:cNvPr>
          <p:cNvSpPr>
            <a:spLocks noGrp="1"/>
          </p:cNvSpPr>
          <p:nvPr>
            <p:ph type="sldNum" sz="quarter" idx="19"/>
          </p:nvPr>
        </p:nvSpPr>
        <p:spPr/>
        <p:txBody>
          <a:bodyPr/>
          <a:lstStyle/>
          <a:p>
            <a:fld id="{21A34BF7-B327-4840-835F-4AB6A1FA955B}" type="slidenum">
              <a:rPr lang="en-US" smtClean="0"/>
              <a:pPr/>
              <a:t>‹#›</a:t>
            </a:fld>
            <a:endParaRPr lang="en-US"/>
          </a:p>
        </p:txBody>
      </p:sp>
      <p:sp>
        <p:nvSpPr>
          <p:cNvPr id="6" name="TextBox 5">
            <a:extLst>
              <a:ext uri="{FF2B5EF4-FFF2-40B4-BE49-F238E27FC236}">
                <a16:creationId xmlns:a16="http://schemas.microsoft.com/office/drawing/2014/main" id="{95B0E253-1498-F74E-87C2-8B1D811C0562}"/>
              </a:ext>
            </a:extLst>
          </p:cNvPr>
          <p:cNvSpPr txBox="1"/>
          <p:nvPr userDrawn="1"/>
        </p:nvSpPr>
        <p:spPr>
          <a:xfrm>
            <a:off x="2030400" y="-525600"/>
            <a:ext cx="0" cy="0"/>
          </a:xfrm>
          <a:prstGeom prst="rect">
            <a:avLst/>
          </a:prstGeom>
          <a:noFill/>
        </p:spPr>
        <p:txBody>
          <a:bodyPr wrap="none" rtlCol="0">
            <a:noAutofit/>
          </a:bodyPr>
          <a:lstStyle/>
          <a:p>
            <a:pPr algn="l"/>
            <a:endParaRPr lang="en-US" sz="1100" err="1"/>
          </a:p>
        </p:txBody>
      </p:sp>
    </p:spTree>
    <p:extLst>
      <p:ext uri="{BB962C8B-B14F-4D97-AF65-F5344CB8AC3E}">
        <p14:creationId xmlns:p14="http://schemas.microsoft.com/office/powerpoint/2010/main" val="282628573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Bk">
    <p:bg>
      <p:bgPr>
        <a:solidFill>
          <a:schemeClr val="bg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439BF201-C495-9640-BE33-5FBF5DD5D86B}"/>
              </a:ext>
            </a:extLst>
          </p:cNvPr>
          <p:cNvSpPr>
            <a:spLocks noGrp="1"/>
          </p:cNvSpPr>
          <p:nvPr>
            <p:ph type="body" sz="quarter" idx="16" hasCustomPrompt="1"/>
          </p:nvPr>
        </p:nvSpPr>
        <p:spPr>
          <a:xfrm>
            <a:off x="2798804" y="3749040"/>
            <a:ext cx="3573546" cy="365760"/>
          </a:xfrm>
        </p:spPr>
        <p:txBody>
          <a:bodyPr anchor="t"/>
          <a:lstStyle>
            <a:lvl1pPr marL="0" indent="0" algn="ctr">
              <a:lnSpc>
                <a:spcPct val="100000"/>
              </a:lnSpc>
              <a:spcBef>
                <a:spcPts val="0"/>
              </a:spcBef>
              <a:buNone/>
              <a:defRPr sz="900" b="0" i="0" cap="all" spc="400" baseline="0">
                <a:solidFill>
                  <a:srgbClr val="020D2B"/>
                </a:solidFill>
                <a:latin typeface="+mn-lt"/>
                <a:cs typeface="Arial" panose="020B0604020202020204" pitchFamily="34" charset="0"/>
              </a:defRPr>
            </a:lvl1pPr>
          </a:lstStyle>
          <a:p>
            <a:pPr lvl="0"/>
            <a:r>
              <a:rPr lang="en-US"/>
              <a:t>FIRST LAST NAME</a:t>
            </a:r>
          </a:p>
        </p:txBody>
      </p:sp>
      <p:pic>
        <p:nvPicPr>
          <p:cNvPr id="16" name="Picture 15">
            <a:extLst>
              <a:ext uri="{FF2B5EF4-FFF2-40B4-BE49-F238E27FC236}">
                <a16:creationId xmlns:a16="http://schemas.microsoft.com/office/drawing/2014/main" id="{22DC5330-AB67-B141-8004-DCDD24FD0ED2}"/>
              </a:ext>
            </a:extLst>
          </p:cNvPr>
          <p:cNvPicPr>
            <a:picLocks noChangeAspect="1"/>
          </p:cNvPicPr>
          <p:nvPr userDrawn="1"/>
        </p:nvPicPr>
        <p:blipFill>
          <a:blip r:embed="rId2" cstate="screen">
            <a:alphaModFix amt="50000"/>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4045370" y="354128"/>
            <a:ext cx="1065234" cy="503027"/>
          </a:xfrm>
          <a:prstGeom prst="rect">
            <a:avLst/>
          </a:prstGeom>
        </p:spPr>
      </p:pic>
      <p:pic>
        <p:nvPicPr>
          <p:cNvPr id="19" name="Picture 18">
            <a:extLst>
              <a:ext uri="{FF2B5EF4-FFF2-40B4-BE49-F238E27FC236}">
                <a16:creationId xmlns:a16="http://schemas.microsoft.com/office/drawing/2014/main" id="{F7F4860A-AE13-4F46-835B-481A084922D7}"/>
              </a:ext>
            </a:extLst>
          </p:cNvPr>
          <p:cNvPicPr>
            <a:picLocks noChangeAspect="1"/>
          </p:cNvPicPr>
          <p:nvPr userDrawn="1"/>
        </p:nvPicPr>
        <p:blipFill>
          <a:blip r:embed="rId2" cstate="screen">
            <a:alphaModFix amt="50000"/>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rot="10800000">
            <a:off x="4045370" y="4156510"/>
            <a:ext cx="1065234" cy="503027"/>
          </a:xfrm>
          <a:prstGeom prst="rect">
            <a:avLst/>
          </a:prstGeom>
        </p:spPr>
      </p:pic>
      <p:sp>
        <p:nvSpPr>
          <p:cNvPr id="2" name="Title 1">
            <a:extLst>
              <a:ext uri="{FF2B5EF4-FFF2-40B4-BE49-F238E27FC236}">
                <a16:creationId xmlns:a16="http://schemas.microsoft.com/office/drawing/2014/main" id="{8716F99E-D7FE-A84E-AFF3-CF1BF2243586}"/>
              </a:ext>
            </a:extLst>
          </p:cNvPr>
          <p:cNvSpPr>
            <a:spLocks noGrp="1"/>
          </p:cNvSpPr>
          <p:nvPr>
            <p:ph type="title"/>
          </p:nvPr>
        </p:nvSpPr>
        <p:spPr>
          <a:xfrm>
            <a:off x="465056" y="993599"/>
            <a:ext cx="8239744" cy="2719577"/>
          </a:xfrm>
        </p:spPr>
        <p:txBody>
          <a:bodyPr anchor="ctr">
            <a:normAutofit/>
          </a:bodyPr>
          <a:lstStyle>
            <a:lvl1pPr algn="ctr">
              <a:defRPr sz="3600" cap="none" baseline="0">
                <a:solidFill>
                  <a:srgbClr val="020D2B"/>
                </a:solidFill>
              </a:defRPr>
            </a:lvl1pPr>
          </a:lstStyle>
          <a:p>
            <a:r>
              <a:rPr lang="en-US"/>
              <a:t>Click to edit Master title style</a:t>
            </a:r>
          </a:p>
        </p:txBody>
      </p:sp>
      <p:sp>
        <p:nvSpPr>
          <p:cNvPr id="3" name="Date Placeholder 2">
            <a:extLst>
              <a:ext uri="{FF2B5EF4-FFF2-40B4-BE49-F238E27FC236}">
                <a16:creationId xmlns:a16="http://schemas.microsoft.com/office/drawing/2014/main" id="{A263F0A1-F6AE-A24F-BA8F-C1E1401F7A25}"/>
              </a:ext>
            </a:extLst>
          </p:cNvPr>
          <p:cNvSpPr>
            <a:spLocks noGrp="1"/>
          </p:cNvSpPr>
          <p:nvPr>
            <p:ph type="dt" sz="half" idx="17"/>
          </p:nvPr>
        </p:nvSpPr>
        <p:spPr/>
        <p:txBody>
          <a:bodyPr/>
          <a:lstStyle/>
          <a:p>
            <a:fld id="{FA38EBC1-F9BB-E348-8AB4-D663D9CF07DA}" type="datetime1">
              <a:rPr lang="en-US" smtClean="0"/>
              <a:t>2/25/2026</a:t>
            </a:fld>
            <a:endParaRPr lang="en-US"/>
          </a:p>
        </p:txBody>
      </p:sp>
      <p:sp>
        <p:nvSpPr>
          <p:cNvPr id="4" name="Footer Placeholder 3">
            <a:extLst>
              <a:ext uri="{FF2B5EF4-FFF2-40B4-BE49-F238E27FC236}">
                <a16:creationId xmlns:a16="http://schemas.microsoft.com/office/drawing/2014/main" id="{02B31B08-403D-6F45-8597-27D0542FD5FC}"/>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AFCA3416-2154-E849-A6B1-7E709E8DE0E5}"/>
              </a:ext>
            </a:extLst>
          </p:cNvPr>
          <p:cNvSpPr>
            <a:spLocks noGrp="1"/>
          </p:cNvSpPr>
          <p:nvPr>
            <p:ph type="sldNum" sz="quarter" idx="19"/>
          </p:nvPr>
        </p:nvSpPr>
        <p:spPr/>
        <p:txBody>
          <a:bodyPr/>
          <a:lstStyle/>
          <a:p>
            <a:fld id="{21A34BF7-B327-4840-835F-4AB6A1FA955B}" type="slidenum">
              <a:rPr lang="en-US" smtClean="0"/>
              <a:pPr/>
              <a:t>‹#›</a:t>
            </a:fld>
            <a:endParaRPr lang="en-US"/>
          </a:p>
        </p:txBody>
      </p:sp>
      <p:sp>
        <p:nvSpPr>
          <p:cNvPr id="6" name="TextBox 5">
            <a:extLst>
              <a:ext uri="{FF2B5EF4-FFF2-40B4-BE49-F238E27FC236}">
                <a16:creationId xmlns:a16="http://schemas.microsoft.com/office/drawing/2014/main" id="{95B0E253-1498-F74E-87C2-8B1D811C0562}"/>
              </a:ext>
            </a:extLst>
          </p:cNvPr>
          <p:cNvSpPr txBox="1"/>
          <p:nvPr userDrawn="1"/>
        </p:nvSpPr>
        <p:spPr>
          <a:xfrm>
            <a:off x="2030400" y="-525600"/>
            <a:ext cx="0" cy="0"/>
          </a:xfrm>
          <a:prstGeom prst="rect">
            <a:avLst/>
          </a:prstGeom>
          <a:noFill/>
        </p:spPr>
        <p:txBody>
          <a:bodyPr wrap="none" rtlCol="0">
            <a:noAutofit/>
          </a:bodyPr>
          <a:lstStyle/>
          <a:p>
            <a:pPr algn="l"/>
            <a:endParaRPr lang="en-US" sz="1100" err="1"/>
          </a:p>
        </p:txBody>
      </p:sp>
      <p:sp>
        <p:nvSpPr>
          <p:cNvPr id="8" name="Rectangle 7">
            <a:extLst>
              <a:ext uri="{FF2B5EF4-FFF2-40B4-BE49-F238E27FC236}">
                <a16:creationId xmlns:a16="http://schemas.microsoft.com/office/drawing/2014/main" id="{C5E02E10-FDBE-74C1-349C-7267B81AC68E}"/>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aphic 11">
            <a:extLst>
              <a:ext uri="{FF2B5EF4-FFF2-40B4-BE49-F238E27FC236}">
                <a16:creationId xmlns:a16="http://schemas.microsoft.com/office/drawing/2014/main" id="{66E5FFFF-810E-A2C6-6061-061716DF0EBD}"/>
              </a:ext>
            </a:extLst>
          </p:cNvPr>
          <p:cNvGrpSpPr/>
          <p:nvPr userDrawn="1"/>
        </p:nvGrpSpPr>
        <p:grpSpPr>
          <a:xfrm>
            <a:off x="6521116" y="4792541"/>
            <a:ext cx="732955" cy="274637"/>
            <a:chOff x="3524250" y="2177994"/>
            <a:chExt cx="2094737" cy="784894"/>
          </a:xfrm>
          <a:solidFill>
            <a:schemeClr val="tx1"/>
          </a:solidFill>
        </p:grpSpPr>
        <p:grpSp>
          <p:nvGrpSpPr>
            <p:cNvPr id="10" name="Graphic 11">
              <a:extLst>
                <a:ext uri="{FF2B5EF4-FFF2-40B4-BE49-F238E27FC236}">
                  <a16:creationId xmlns:a16="http://schemas.microsoft.com/office/drawing/2014/main" id="{69D20D19-6133-293E-FA8D-41220EA71E48}"/>
                </a:ext>
              </a:extLst>
            </p:cNvPr>
            <p:cNvGrpSpPr/>
            <p:nvPr/>
          </p:nvGrpSpPr>
          <p:grpSpPr>
            <a:xfrm>
              <a:off x="3524250" y="2177994"/>
              <a:ext cx="2094737" cy="612330"/>
              <a:chOff x="3524250" y="2177994"/>
              <a:chExt cx="2094737" cy="612330"/>
            </a:xfrm>
            <a:grpFill/>
          </p:grpSpPr>
          <p:grpSp>
            <p:nvGrpSpPr>
              <p:cNvPr id="26" name="Graphic 11">
                <a:extLst>
                  <a:ext uri="{FF2B5EF4-FFF2-40B4-BE49-F238E27FC236}">
                    <a16:creationId xmlns:a16="http://schemas.microsoft.com/office/drawing/2014/main" id="{2BDB2EBE-8798-98F6-D378-B37F38671FC4}"/>
                  </a:ext>
                </a:extLst>
              </p:cNvPr>
              <p:cNvGrpSpPr/>
              <p:nvPr/>
            </p:nvGrpSpPr>
            <p:grpSpPr>
              <a:xfrm>
                <a:off x="4044051" y="2177994"/>
                <a:ext cx="993621" cy="129124"/>
                <a:chOff x="4044051" y="2177994"/>
                <a:chExt cx="993621" cy="129124"/>
              </a:xfrm>
              <a:grpFill/>
            </p:grpSpPr>
            <p:grpSp>
              <p:nvGrpSpPr>
                <p:cNvPr id="38" name="Graphic 11">
                  <a:extLst>
                    <a:ext uri="{FF2B5EF4-FFF2-40B4-BE49-F238E27FC236}">
                      <a16:creationId xmlns:a16="http://schemas.microsoft.com/office/drawing/2014/main" id="{2B9E3A34-1DDD-603E-1660-93676CE101E6}"/>
                    </a:ext>
                  </a:extLst>
                </p:cNvPr>
                <p:cNvGrpSpPr/>
                <p:nvPr/>
              </p:nvGrpSpPr>
              <p:grpSpPr>
                <a:xfrm>
                  <a:off x="4044051" y="2177994"/>
                  <a:ext cx="993621" cy="129124"/>
                  <a:chOff x="4044051" y="2177994"/>
                  <a:chExt cx="993621" cy="129124"/>
                </a:xfrm>
                <a:grpFill/>
              </p:grpSpPr>
              <p:sp>
                <p:nvSpPr>
                  <p:cNvPr id="40" name="Freeform 39">
                    <a:extLst>
                      <a:ext uri="{FF2B5EF4-FFF2-40B4-BE49-F238E27FC236}">
                        <a16:creationId xmlns:a16="http://schemas.microsoft.com/office/drawing/2014/main" id="{2FD71224-D3EE-E014-78E8-93572D16F9AE}"/>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9D92811-0005-21D0-B00A-A22572696767}"/>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C8E4A27-6AA2-945F-00AF-D7CA61301630}"/>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D9A5E54-F232-667D-A8A3-700942F4A8F0}"/>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5952978-2F15-7785-2C91-469C61F80134}"/>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14A4C16-1304-151D-FA44-8117C2D02253}"/>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00ED96D-958B-89FF-0D74-680D17B5A0CD}"/>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C289575-FAD7-FA65-9007-929FC917FBBE}"/>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66BF6EF-F441-2526-7704-1296A72280A4}"/>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7859CD37-90E9-DDDE-F94D-B9568FC24053}"/>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7" name="Graphic 11">
                <a:extLst>
                  <a:ext uri="{FF2B5EF4-FFF2-40B4-BE49-F238E27FC236}">
                    <a16:creationId xmlns:a16="http://schemas.microsoft.com/office/drawing/2014/main" id="{5AFC58F8-A121-5757-5E07-F35BDD1DCB0C}"/>
                  </a:ext>
                </a:extLst>
              </p:cNvPr>
              <p:cNvGrpSpPr/>
              <p:nvPr/>
            </p:nvGrpSpPr>
            <p:grpSpPr>
              <a:xfrm>
                <a:off x="3524250" y="2379358"/>
                <a:ext cx="2094737" cy="410965"/>
                <a:chOff x="3524250" y="2379358"/>
                <a:chExt cx="2094737" cy="410965"/>
              </a:xfrm>
              <a:grpFill/>
            </p:grpSpPr>
            <p:grpSp>
              <p:nvGrpSpPr>
                <p:cNvPr id="28" name="Graphic 11">
                  <a:extLst>
                    <a:ext uri="{FF2B5EF4-FFF2-40B4-BE49-F238E27FC236}">
                      <a16:creationId xmlns:a16="http://schemas.microsoft.com/office/drawing/2014/main" id="{B6350463-4A8E-14B6-BD65-8FFD2D19EE85}"/>
                    </a:ext>
                  </a:extLst>
                </p:cNvPr>
                <p:cNvGrpSpPr/>
                <p:nvPr/>
              </p:nvGrpSpPr>
              <p:grpSpPr>
                <a:xfrm>
                  <a:off x="3524250" y="2448357"/>
                  <a:ext cx="2042461" cy="282912"/>
                  <a:chOff x="3524250" y="2448357"/>
                  <a:chExt cx="2042461" cy="282912"/>
                </a:xfrm>
                <a:grpFill/>
              </p:grpSpPr>
              <p:grpSp>
                <p:nvGrpSpPr>
                  <p:cNvPr id="31" name="Graphic 11">
                    <a:extLst>
                      <a:ext uri="{FF2B5EF4-FFF2-40B4-BE49-F238E27FC236}">
                        <a16:creationId xmlns:a16="http://schemas.microsoft.com/office/drawing/2014/main" id="{9516F3DE-BF81-CDA2-D2F6-76841E727CCA}"/>
                      </a:ext>
                    </a:extLst>
                  </p:cNvPr>
                  <p:cNvGrpSpPr/>
                  <p:nvPr/>
                </p:nvGrpSpPr>
                <p:grpSpPr>
                  <a:xfrm>
                    <a:off x="5299329" y="2448357"/>
                    <a:ext cx="267382" cy="282912"/>
                    <a:chOff x="5299329" y="2448357"/>
                    <a:chExt cx="267382" cy="282912"/>
                  </a:xfrm>
                  <a:grpFill/>
                </p:grpSpPr>
                <p:sp>
                  <p:nvSpPr>
                    <p:cNvPr id="36" name="Freeform 35">
                      <a:extLst>
                        <a:ext uri="{FF2B5EF4-FFF2-40B4-BE49-F238E27FC236}">
                          <a16:creationId xmlns:a16="http://schemas.microsoft.com/office/drawing/2014/main" id="{F3FAC5F2-D42E-0094-E053-4A2F950851F7}"/>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61ACA70-0411-30AC-D274-380D28705377}"/>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A8A98ABC-5545-4718-92F5-16659B4BE444}"/>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066D325-5A38-8772-AB6F-1564AD7813E5}"/>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31BF9E6-411D-9B93-EDC5-90D80E5E97BF}"/>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C8D8AB-9061-B609-E5B1-420DA807E649}"/>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D9EC3CD9-E70C-75DB-AB4E-0614C984DEB1}"/>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A88200C-5800-0AD2-4BFC-7194A7B8781E}"/>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1" name="Graphic 11">
              <a:extLst>
                <a:ext uri="{FF2B5EF4-FFF2-40B4-BE49-F238E27FC236}">
                  <a16:creationId xmlns:a16="http://schemas.microsoft.com/office/drawing/2014/main" id="{2536D8E5-4F54-0E68-1C6B-5E1B73CDA843}"/>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54FD9306-9AF3-FFBC-3919-6F9459819A84}"/>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814A3B5-C58C-BEE6-D5C8-F4339D2137F7}"/>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478FA8C-0CBB-E42A-5E33-F438D744E20D}"/>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EE8472B-6840-D37A-3CA4-E8417CBE8F25}"/>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2BEF182-2745-939D-7166-350E5A0BDB14}"/>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290B744-9DAD-CC65-0A75-BA8FD48682A4}"/>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990D8F-DE0E-7015-C733-2520F21F6412}"/>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EEC4BC7-8F83-19AC-113D-1FAE473BDE5D}"/>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3D727D-EC6E-E398-FE09-5BC045387D53}"/>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A82A1AE-AF4D-C9B3-51A3-B3E8AF606C62}"/>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50CE7B-0287-AEFC-D5C1-CD614D140A08}"/>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2802945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R">
    <p:bg>
      <p:bgPr>
        <a:solidFill>
          <a:schemeClr val="accent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439BF201-C495-9640-BE33-5FBF5DD5D86B}"/>
              </a:ext>
            </a:extLst>
          </p:cNvPr>
          <p:cNvSpPr>
            <a:spLocks noGrp="1"/>
          </p:cNvSpPr>
          <p:nvPr>
            <p:ph type="body" sz="quarter" idx="16" hasCustomPrompt="1"/>
          </p:nvPr>
        </p:nvSpPr>
        <p:spPr>
          <a:xfrm>
            <a:off x="2798804" y="3749040"/>
            <a:ext cx="3573546" cy="365760"/>
          </a:xfrm>
        </p:spPr>
        <p:txBody>
          <a:bodyPr anchor="t"/>
          <a:lstStyle>
            <a:lvl1pPr marL="0" indent="0" algn="ctr">
              <a:lnSpc>
                <a:spcPct val="100000"/>
              </a:lnSpc>
              <a:spcBef>
                <a:spcPts val="0"/>
              </a:spcBef>
              <a:buNone/>
              <a:defRPr sz="900" b="0" i="0" cap="all" spc="400" baseline="0">
                <a:solidFill>
                  <a:schemeClr val="bg1"/>
                </a:solidFill>
                <a:latin typeface="+mn-lt"/>
                <a:cs typeface="Arial" panose="020B0604020202020204" pitchFamily="34" charset="0"/>
              </a:defRPr>
            </a:lvl1pPr>
          </a:lstStyle>
          <a:p>
            <a:pPr lvl="0"/>
            <a:r>
              <a:rPr lang="en-US"/>
              <a:t>FIRST LAST NAME</a:t>
            </a:r>
          </a:p>
        </p:txBody>
      </p:sp>
      <p:pic>
        <p:nvPicPr>
          <p:cNvPr id="16" name="Picture 15">
            <a:extLst>
              <a:ext uri="{FF2B5EF4-FFF2-40B4-BE49-F238E27FC236}">
                <a16:creationId xmlns:a16="http://schemas.microsoft.com/office/drawing/2014/main" id="{22DC5330-AB67-B141-8004-DCDD24FD0ED2}"/>
              </a:ext>
            </a:extLst>
          </p:cNvPr>
          <p:cNvPicPr>
            <a:picLocks noChangeAspect="1"/>
          </p:cNvPicPr>
          <p:nvPr userDrawn="1"/>
        </p:nvPicPr>
        <p:blipFill>
          <a:blip r:embed="rId2" cstate="screen">
            <a:alphaModFix amt="50000"/>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4045370" y="354128"/>
            <a:ext cx="1065234" cy="503027"/>
          </a:xfrm>
          <a:prstGeom prst="rect">
            <a:avLst/>
          </a:prstGeom>
        </p:spPr>
      </p:pic>
      <p:pic>
        <p:nvPicPr>
          <p:cNvPr id="19" name="Picture 18">
            <a:extLst>
              <a:ext uri="{FF2B5EF4-FFF2-40B4-BE49-F238E27FC236}">
                <a16:creationId xmlns:a16="http://schemas.microsoft.com/office/drawing/2014/main" id="{F7F4860A-AE13-4F46-835B-481A084922D7}"/>
              </a:ext>
            </a:extLst>
          </p:cNvPr>
          <p:cNvPicPr>
            <a:picLocks noChangeAspect="1"/>
          </p:cNvPicPr>
          <p:nvPr userDrawn="1"/>
        </p:nvPicPr>
        <p:blipFill>
          <a:blip r:embed="rId2" cstate="screen">
            <a:alphaModFix amt="50000"/>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rot="10800000">
            <a:off x="4045370" y="4156510"/>
            <a:ext cx="1065234" cy="503027"/>
          </a:xfrm>
          <a:prstGeom prst="rect">
            <a:avLst/>
          </a:prstGeom>
        </p:spPr>
      </p:pic>
      <p:sp>
        <p:nvSpPr>
          <p:cNvPr id="2" name="Title 1">
            <a:extLst>
              <a:ext uri="{FF2B5EF4-FFF2-40B4-BE49-F238E27FC236}">
                <a16:creationId xmlns:a16="http://schemas.microsoft.com/office/drawing/2014/main" id="{8716F99E-D7FE-A84E-AFF3-CF1BF2243586}"/>
              </a:ext>
            </a:extLst>
          </p:cNvPr>
          <p:cNvSpPr>
            <a:spLocks noGrp="1"/>
          </p:cNvSpPr>
          <p:nvPr>
            <p:ph type="title"/>
          </p:nvPr>
        </p:nvSpPr>
        <p:spPr>
          <a:xfrm>
            <a:off x="465056" y="993599"/>
            <a:ext cx="8239744" cy="2719577"/>
          </a:xfrm>
        </p:spPr>
        <p:txBody>
          <a:bodyPr anchor="ctr">
            <a:normAutofit/>
          </a:bodyPr>
          <a:lstStyle>
            <a:lvl1pPr algn="ctr">
              <a:defRPr sz="3600" cap="none" baseline="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A263F0A1-F6AE-A24F-BA8F-C1E1401F7A25}"/>
              </a:ext>
            </a:extLst>
          </p:cNvPr>
          <p:cNvSpPr>
            <a:spLocks noGrp="1"/>
          </p:cNvSpPr>
          <p:nvPr>
            <p:ph type="dt" sz="half" idx="17"/>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4" name="Footer Placeholder 3">
            <a:extLst>
              <a:ext uri="{FF2B5EF4-FFF2-40B4-BE49-F238E27FC236}">
                <a16:creationId xmlns:a16="http://schemas.microsoft.com/office/drawing/2014/main" id="{02B31B08-403D-6F45-8597-27D0542FD5FC}"/>
              </a:ext>
            </a:extLst>
          </p:cNvPr>
          <p:cNvSpPr>
            <a:spLocks noGrp="1"/>
          </p:cNvSpPr>
          <p:nvPr>
            <p:ph type="ftr" sz="quarter" idx="18"/>
          </p:nvPr>
        </p:nvSpPr>
        <p:spPr/>
        <p:txBody>
          <a:bodyPr/>
          <a:lstStyle>
            <a:lvl1pPr>
              <a:defRPr>
                <a:solidFill>
                  <a:schemeClr val="bg1"/>
                </a:solidFill>
              </a:defRPr>
            </a:lvl1pPr>
          </a:lstStyle>
          <a:p>
            <a:endParaRPr lang="en-US"/>
          </a:p>
        </p:txBody>
      </p:sp>
      <p:sp>
        <p:nvSpPr>
          <p:cNvPr id="6" name="TextBox 5">
            <a:extLst>
              <a:ext uri="{FF2B5EF4-FFF2-40B4-BE49-F238E27FC236}">
                <a16:creationId xmlns:a16="http://schemas.microsoft.com/office/drawing/2014/main" id="{95B0E253-1498-F74E-87C2-8B1D811C0562}"/>
              </a:ext>
            </a:extLst>
          </p:cNvPr>
          <p:cNvSpPr txBox="1"/>
          <p:nvPr userDrawn="1"/>
        </p:nvSpPr>
        <p:spPr>
          <a:xfrm>
            <a:off x="2030400" y="-525600"/>
            <a:ext cx="0" cy="0"/>
          </a:xfrm>
          <a:prstGeom prst="rect">
            <a:avLst/>
          </a:prstGeom>
          <a:noFill/>
        </p:spPr>
        <p:txBody>
          <a:bodyPr wrap="none" rtlCol="0">
            <a:noAutofit/>
          </a:bodyPr>
          <a:lstStyle/>
          <a:p>
            <a:pPr algn="l"/>
            <a:endParaRPr lang="en-US" sz="1100" err="1"/>
          </a:p>
        </p:txBody>
      </p:sp>
      <p:sp>
        <p:nvSpPr>
          <p:cNvPr id="7" name="Rectangle 6">
            <a:extLst>
              <a:ext uri="{FF2B5EF4-FFF2-40B4-BE49-F238E27FC236}">
                <a16:creationId xmlns:a16="http://schemas.microsoft.com/office/drawing/2014/main" id="{0B0DAD00-CE64-4008-9AC0-0B66A7523E2A}"/>
              </a:ext>
            </a:extLst>
          </p:cNvPr>
          <p:cNvSpPr/>
          <p:nvPr userDrawn="1"/>
        </p:nvSpPr>
        <p:spPr>
          <a:xfrm>
            <a:off x="6170933" y="4676503"/>
            <a:ext cx="2540804" cy="466997"/>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CA3416-2154-E849-A6B1-7E709E8DE0E5}"/>
              </a:ext>
            </a:extLst>
          </p:cNvPr>
          <p:cNvSpPr>
            <a:spLocks noGrp="1"/>
          </p:cNvSpPr>
          <p:nvPr>
            <p:ph type="sldNum" sz="quarter" idx="19"/>
          </p:nvPr>
        </p:nvSpPr>
        <p:spPr/>
        <p:txBody>
          <a:bodyPr/>
          <a:lstStyle>
            <a:lvl1pPr>
              <a:defRPr>
                <a:solidFill>
                  <a:schemeClr val="bg1"/>
                </a:solidFill>
              </a:defRPr>
            </a:lvl1pPr>
          </a:lstStyle>
          <a:p>
            <a:fld id="{21A34BF7-B327-4840-835F-4AB6A1FA955B}" type="slidenum">
              <a:rPr lang="en-US" smtClean="0"/>
              <a:pPr/>
              <a:t>‹#›</a:t>
            </a:fld>
            <a:endParaRPr lang="en-US"/>
          </a:p>
        </p:txBody>
      </p:sp>
      <p:sp>
        <p:nvSpPr>
          <p:cNvPr id="8" name="TextBox 7">
            <a:extLst>
              <a:ext uri="{FF2B5EF4-FFF2-40B4-BE49-F238E27FC236}">
                <a16:creationId xmlns:a16="http://schemas.microsoft.com/office/drawing/2014/main" id="{C6FF58FD-ACCE-B47E-B5C7-15465E06A166}"/>
              </a:ext>
            </a:extLst>
          </p:cNvPr>
          <p:cNvSpPr txBox="1"/>
          <p:nvPr userDrawn="1"/>
        </p:nvSpPr>
        <p:spPr>
          <a:xfrm>
            <a:off x="7326123" y="4857041"/>
            <a:ext cx="1280160" cy="172769"/>
          </a:xfrm>
          <a:prstGeom prst="rect">
            <a:avLst/>
          </a:prstGeom>
          <a:noFill/>
        </p:spPr>
        <p:txBody>
          <a:bodyPr wrap="square" tIns="45720" rIns="91440" bIns="45720" rtlCol="0">
            <a:noAutofit/>
          </a:bodyPr>
          <a:lstStyle/>
          <a:p>
            <a:r>
              <a:rPr lang="en-US" sz="550" spc="100" baseline="0">
                <a:solidFill>
                  <a:schemeClr val="bg1"/>
                </a:solidFill>
              </a:rPr>
              <a:t>© 2023 | CONFIDENTIAL</a:t>
            </a:r>
          </a:p>
        </p:txBody>
      </p:sp>
      <p:grpSp>
        <p:nvGrpSpPr>
          <p:cNvPr id="10" name="Graphic 11">
            <a:extLst>
              <a:ext uri="{FF2B5EF4-FFF2-40B4-BE49-F238E27FC236}">
                <a16:creationId xmlns:a16="http://schemas.microsoft.com/office/drawing/2014/main" id="{1DDEE6CF-183F-BA29-39A1-08DF02E2B72D}"/>
              </a:ext>
            </a:extLst>
          </p:cNvPr>
          <p:cNvGrpSpPr/>
          <p:nvPr userDrawn="1"/>
        </p:nvGrpSpPr>
        <p:grpSpPr>
          <a:xfrm>
            <a:off x="6521116" y="4800854"/>
            <a:ext cx="732955" cy="274637"/>
            <a:chOff x="3524250" y="2177994"/>
            <a:chExt cx="2094737" cy="784894"/>
          </a:xfrm>
          <a:solidFill>
            <a:schemeClr val="bg1"/>
          </a:solidFill>
        </p:grpSpPr>
        <p:grpSp>
          <p:nvGrpSpPr>
            <p:cNvPr id="11" name="Graphic 11">
              <a:extLst>
                <a:ext uri="{FF2B5EF4-FFF2-40B4-BE49-F238E27FC236}">
                  <a16:creationId xmlns:a16="http://schemas.microsoft.com/office/drawing/2014/main" id="{CCB2967F-8838-0B35-51BA-B7479ED232F7}"/>
                </a:ext>
              </a:extLst>
            </p:cNvPr>
            <p:cNvGrpSpPr/>
            <p:nvPr/>
          </p:nvGrpSpPr>
          <p:grpSpPr>
            <a:xfrm>
              <a:off x="3524250" y="2177994"/>
              <a:ext cx="2094737" cy="612330"/>
              <a:chOff x="3524250" y="2177994"/>
              <a:chExt cx="2094737" cy="612330"/>
            </a:xfrm>
            <a:grpFill/>
          </p:grpSpPr>
          <p:grpSp>
            <p:nvGrpSpPr>
              <p:cNvPr id="27" name="Graphic 11">
                <a:extLst>
                  <a:ext uri="{FF2B5EF4-FFF2-40B4-BE49-F238E27FC236}">
                    <a16:creationId xmlns:a16="http://schemas.microsoft.com/office/drawing/2014/main" id="{107B5E9D-8BE0-30B0-6643-0697EB300E76}"/>
                  </a:ext>
                </a:extLst>
              </p:cNvPr>
              <p:cNvGrpSpPr/>
              <p:nvPr/>
            </p:nvGrpSpPr>
            <p:grpSpPr>
              <a:xfrm>
                <a:off x="4044051" y="2177994"/>
                <a:ext cx="993621" cy="129124"/>
                <a:chOff x="4044051" y="2177994"/>
                <a:chExt cx="993621" cy="129124"/>
              </a:xfrm>
              <a:grpFill/>
            </p:grpSpPr>
            <p:grpSp>
              <p:nvGrpSpPr>
                <p:cNvPr id="39" name="Graphic 11">
                  <a:extLst>
                    <a:ext uri="{FF2B5EF4-FFF2-40B4-BE49-F238E27FC236}">
                      <a16:creationId xmlns:a16="http://schemas.microsoft.com/office/drawing/2014/main" id="{1F6C85FE-08B5-FE13-4E1E-2CF1C1C55DF1}"/>
                    </a:ext>
                  </a:extLst>
                </p:cNvPr>
                <p:cNvGrpSpPr/>
                <p:nvPr/>
              </p:nvGrpSpPr>
              <p:grpSpPr>
                <a:xfrm>
                  <a:off x="4044051" y="2177994"/>
                  <a:ext cx="993621" cy="129124"/>
                  <a:chOff x="4044051" y="2177994"/>
                  <a:chExt cx="993621" cy="129124"/>
                </a:xfrm>
                <a:grpFill/>
              </p:grpSpPr>
              <p:sp>
                <p:nvSpPr>
                  <p:cNvPr id="41" name="Freeform 40">
                    <a:extLst>
                      <a:ext uri="{FF2B5EF4-FFF2-40B4-BE49-F238E27FC236}">
                        <a16:creationId xmlns:a16="http://schemas.microsoft.com/office/drawing/2014/main" id="{C44D0E1E-1464-3DAD-507E-2CB9EC2339AC}"/>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5A42A98-4F2D-7444-0EFE-76E154B212C9}"/>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B74D5A84-AA52-6293-94EC-5777178E11C9}"/>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EF27366-DB2D-4143-A1D2-B13D44531CAC}"/>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D8B70CB-6B02-DB3F-37C4-4F924278948C}"/>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2C5411C-4D51-08D8-D90E-949F543D9D6B}"/>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04CB1B0-C01E-09B7-C617-93795DD3ECC7}"/>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FFC7019-E672-102B-92C3-80CCEFA9EC1A}"/>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5BF6E51-F31A-E6F2-3D0D-C70B05108AC2}"/>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7B3CAE4D-4745-A764-3EE8-EE2610C05997}"/>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8" name="Graphic 11">
                <a:extLst>
                  <a:ext uri="{FF2B5EF4-FFF2-40B4-BE49-F238E27FC236}">
                    <a16:creationId xmlns:a16="http://schemas.microsoft.com/office/drawing/2014/main" id="{79B0201A-69EA-8BD7-A0EE-142F1B9149B2}"/>
                  </a:ext>
                </a:extLst>
              </p:cNvPr>
              <p:cNvGrpSpPr/>
              <p:nvPr/>
            </p:nvGrpSpPr>
            <p:grpSpPr>
              <a:xfrm>
                <a:off x="3524250" y="2379358"/>
                <a:ext cx="2094737" cy="410965"/>
                <a:chOff x="3524250" y="2379358"/>
                <a:chExt cx="2094737" cy="410965"/>
              </a:xfrm>
              <a:grpFill/>
            </p:grpSpPr>
            <p:grpSp>
              <p:nvGrpSpPr>
                <p:cNvPr id="29" name="Graphic 11">
                  <a:extLst>
                    <a:ext uri="{FF2B5EF4-FFF2-40B4-BE49-F238E27FC236}">
                      <a16:creationId xmlns:a16="http://schemas.microsoft.com/office/drawing/2014/main" id="{2087413F-CBD4-B054-2529-30FEBFD3BB1E}"/>
                    </a:ext>
                  </a:extLst>
                </p:cNvPr>
                <p:cNvGrpSpPr/>
                <p:nvPr/>
              </p:nvGrpSpPr>
              <p:grpSpPr>
                <a:xfrm>
                  <a:off x="3524250" y="2448357"/>
                  <a:ext cx="2042461" cy="282912"/>
                  <a:chOff x="3524250" y="2448357"/>
                  <a:chExt cx="2042461" cy="282912"/>
                </a:xfrm>
                <a:grpFill/>
              </p:grpSpPr>
              <p:grpSp>
                <p:nvGrpSpPr>
                  <p:cNvPr id="32" name="Graphic 11">
                    <a:extLst>
                      <a:ext uri="{FF2B5EF4-FFF2-40B4-BE49-F238E27FC236}">
                        <a16:creationId xmlns:a16="http://schemas.microsoft.com/office/drawing/2014/main" id="{639C5131-DE37-6B60-E3B6-60CD37FC3013}"/>
                      </a:ext>
                    </a:extLst>
                  </p:cNvPr>
                  <p:cNvGrpSpPr/>
                  <p:nvPr/>
                </p:nvGrpSpPr>
                <p:grpSpPr>
                  <a:xfrm>
                    <a:off x="5299329" y="2448357"/>
                    <a:ext cx="267382" cy="282912"/>
                    <a:chOff x="5299329" y="2448357"/>
                    <a:chExt cx="267382" cy="282912"/>
                  </a:xfrm>
                  <a:grpFill/>
                </p:grpSpPr>
                <p:sp>
                  <p:nvSpPr>
                    <p:cNvPr id="37" name="Freeform 36">
                      <a:extLst>
                        <a:ext uri="{FF2B5EF4-FFF2-40B4-BE49-F238E27FC236}">
                          <a16:creationId xmlns:a16="http://schemas.microsoft.com/office/drawing/2014/main" id="{D10070EE-A132-F4F2-8D97-78489E6F40C5}"/>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4CC2AA-A042-C8B8-343A-FFA3700AFBB8}"/>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EEFF0A23-8FDE-AD05-2DDF-16433D860992}"/>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349562-BAC6-13A5-CFFB-B551F69006B9}"/>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8DBE087-E3EC-42AF-929E-149CF3DA87E7}"/>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7BA3CAA-6CD5-0BCE-20DB-AC98125608F1}"/>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191C2647-174C-5714-B24D-EB968754DC19}"/>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926009-8C73-9F09-D8AC-134F8146FA3B}"/>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2" name="Graphic 11">
              <a:extLst>
                <a:ext uri="{FF2B5EF4-FFF2-40B4-BE49-F238E27FC236}">
                  <a16:creationId xmlns:a16="http://schemas.microsoft.com/office/drawing/2014/main" id="{ABA7E6AD-B76A-448A-EF94-5C56C0AF3E78}"/>
                </a:ext>
              </a:extLst>
            </p:cNvPr>
            <p:cNvGrpSpPr/>
            <p:nvPr/>
          </p:nvGrpSpPr>
          <p:grpSpPr>
            <a:xfrm>
              <a:off x="4149375" y="2872764"/>
              <a:ext cx="782573" cy="90124"/>
              <a:chOff x="4149375" y="2872764"/>
              <a:chExt cx="782573" cy="90124"/>
            </a:xfrm>
            <a:grpFill/>
          </p:grpSpPr>
          <p:sp>
            <p:nvSpPr>
              <p:cNvPr id="13" name="Freeform 12">
                <a:extLst>
                  <a:ext uri="{FF2B5EF4-FFF2-40B4-BE49-F238E27FC236}">
                    <a16:creationId xmlns:a16="http://schemas.microsoft.com/office/drawing/2014/main" id="{15DBD099-6C39-98C1-ED8A-8717EDA29829}"/>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318994E-AF24-3997-D1CE-1C88EB52A744}"/>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EE5090B-2C54-6597-CB6F-A70527D369E8}"/>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3EC55AC-3954-0914-97FA-7009234ED244}"/>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07813D-32E7-6748-6C4E-58058BC124FC}"/>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233299E-7B5B-1587-984C-6CBC380A9732}"/>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BF0A54A-139C-65C3-AAE1-F8C809768D0B}"/>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E803CD-BDEE-4C99-A08A-F9528EB3F58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40E4B7D-317C-DCA8-92C7-9FAF744271C7}"/>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C5D2DF4-42EC-A967-B77C-205ADF381A6F}"/>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A7473F5-0CCB-0535-B819-3319CB4F57B2}"/>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1227284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Y">
    <p:bg>
      <p:bgPr>
        <a:solidFill>
          <a:schemeClr val="accent2"/>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439BF201-C495-9640-BE33-5FBF5DD5D86B}"/>
              </a:ext>
            </a:extLst>
          </p:cNvPr>
          <p:cNvSpPr>
            <a:spLocks noGrp="1"/>
          </p:cNvSpPr>
          <p:nvPr>
            <p:ph type="body" sz="quarter" idx="16" hasCustomPrompt="1"/>
          </p:nvPr>
        </p:nvSpPr>
        <p:spPr>
          <a:xfrm>
            <a:off x="2798804" y="3751963"/>
            <a:ext cx="3573546" cy="365760"/>
          </a:xfrm>
        </p:spPr>
        <p:txBody>
          <a:bodyPr anchor="t"/>
          <a:lstStyle>
            <a:lvl1pPr marL="0" indent="0" algn="ctr">
              <a:lnSpc>
                <a:spcPct val="100000"/>
              </a:lnSpc>
              <a:spcBef>
                <a:spcPts val="0"/>
              </a:spcBef>
              <a:buNone/>
              <a:defRPr sz="900" b="0" i="0" cap="all" spc="400" baseline="0">
                <a:solidFill>
                  <a:srgbClr val="ED1E2F"/>
                </a:solidFill>
                <a:latin typeface="+mn-lt"/>
                <a:cs typeface="Arial" panose="020B0604020202020204" pitchFamily="34" charset="0"/>
              </a:defRPr>
            </a:lvl1pPr>
          </a:lstStyle>
          <a:p>
            <a:pPr lvl="0"/>
            <a:r>
              <a:rPr lang="en-US"/>
              <a:t>FIRST LAST NAME</a:t>
            </a:r>
          </a:p>
        </p:txBody>
      </p:sp>
      <p:pic>
        <p:nvPicPr>
          <p:cNvPr id="16" name="Picture 15">
            <a:extLst>
              <a:ext uri="{FF2B5EF4-FFF2-40B4-BE49-F238E27FC236}">
                <a16:creationId xmlns:a16="http://schemas.microsoft.com/office/drawing/2014/main" id="{22DC5330-AB67-B141-8004-DCDD24FD0ED2}"/>
              </a:ext>
            </a:extLst>
          </p:cNvPr>
          <p:cNvPicPr>
            <a:picLocks noChangeAspect="1"/>
          </p:cNvPicPr>
          <p:nvPr userDrawn="1"/>
        </p:nvPicPr>
        <p:blipFill>
          <a:blip r:embed="rId2" cstate="screen">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045370" y="354128"/>
            <a:ext cx="1065234" cy="503027"/>
          </a:xfrm>
          <a:prstGeom prst="rect">
            <a:avLst/>
          </a:prstGeom>
        </p:spPr>
      </p:pic>
      <p:pic>
        <p:nvPicPr>
          <p:cNvPr id="19" name="Picture 18">
            <a:extLst>
              <a:ext uri="{FF2B5EF4-FFF2-40B4-BE49-F238E27FC236}">
                <a16:creationId xmlns:a16="http://schemas.microsoft.com/office/drawing/2014/main" id="{F7F4860A-AE13-4F46-835B-481A084922D7}"/>
              </a:ext>
            </a:extLst>
          </p:cNvPr>
          <p:cNvPicPr>
            <a:picLocks noChangeAspect="1"/>
          </p:cNvPicPr>
          <p:nvPr userDrawn="1"/>
        </p:nvPicPr>
        <p:blipFill>
          <a:blip r:embed="rId2" cstate="screen">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0800000">
            <a:off x="4045370" y="4156510"/>
            <a:ext cx="1065234" cy="503027"/>
          </a:xfrm>
          <a:prstGeom prst="rect">
            <a:avLst/>
          </a:prstGeom>
        </p:spPr>
      </p:pic>
      <p:sp>
        <p:nvSpPr>
          <p:cNvPr id="2" name="Title 1">
            <a:extLst>
              <a:ext uri="{FF2B5EF4-FFF2-40B4-BE49-F238E27FC236}">
                <a16:creationId xmlns:a16="http://schemas.microsoft.com/office/drawing/2014/main" id="{8716F99E-D7FE-A84E-AFF3-CF1BF2243586}"/>
              </a:ext>
            </a:extLst>
          </p:cNvPr>
          <p:cNvSpPr>
            <a:spLocks noGrp="1"/>
          </p:cNvSpPr>
          <p:nvPr>
            <p:ph type="title"/>
          </p:nvPr>
        </p:nvSpPr>
        <p:spPr>
          <a:xfrm>
            <a:off x="465056" y="993599"/>
            <a:ext cx="8239744" cy="2719577"/>
          </a:xfrm>
        </p:spPr>
        <p:txBody>
          <a:bodyPr anchor="ctr">
            <a:normAutofit/>
          </a:bodyPr>
          <a:lstStyle>
            <a:lvl1pPr algn="ctr">
              <a:defRPr sz="3600" cap="none" baseline="0">
                <a:solidFill>
                  <a:srgbClr val="ED1E2F"/>
                </a:solidFill>
              </a:defRPr>
            </a:lvl1pPr>
          </a:lstStyle>
          <a:p>
            <a:r>
              <a:rPr lang="en-US"/>
              <a:t>Click to edit Master title style</a:t>
            </a:r>
          </a:p>
        </p:txBody>
      </p:sp>
      <p:sp>
        <p:nvSpPr>
          <p:cNvPr id="3" name="Date Placeholder 2">
            <a:extLst>
              <a:ext uri="{FF2B5EF4-FFF2-40B4-BE49-F238E27FC236}">
                <a16:creationId xmlns:a16="http://schemas.microsoft.com/office/drawing/2014/main" id="{A263F0A1-F6AE-A24F-BA8F-C1E1401F7A25}"/>
              </a:ext>
            </a:extLst>
          </p:cNvPr>
          <p:cNvSpPr>
            <a:spLocks noGrp="1"/>
          </p:cNvSpPr>
          <p:nvPr>
            <p:ph type="dt" sz="half" idx="17"/>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4" name="Footer Placeholder 3">
            <a:extLst>
              <a:ext uri="{FF2B5EF4-FFF2-40B4-BE49-F238E27FC236}">
                <a16:creationId xmlns:a16="http://schemas.microsoft.com/office/drawing/2014/main" id="{02B31B08-403D-6F45-8597-27D0542FD5FC}"/>
              </a:ext>
            </a:extLst>
          </p:cNvPr>
          <p:cNvSpPr>
            <a:spLocks noGrp="1"/>
          </p:cNvSpPr>
          <p:nvPr>
            <p:ph type="ftr" sz="quarter" idx="18"/>
          </p:nvPr>
        </p:nvSpPr>
        <p:spPr/>
        <p:txBody>
          <a:bodyPr/>
          <a:lstStyle>
            <a:lvl1pPr>
              <a:defRPr>
                <a:solidFill>
                  <a:srgbClr val="ED1E2F"/>
                </a:solidFill>
              </a:defRPr>
            </a:lvl1pPr>
          </a:lstStyle>
          <a:p>
            <a:endParaRPr lang="en-US"/>
          </a:p>
        </p:txBody>
      </p:sp>
      <p:sp>
        <p:nvSpPr>
          <p:cNvPr id="6" name="TextBox 5">
            <a:extLst>
              <a:ext uri="{FF2B5EF4-FFF2-40B4-BE49-F238E27FC236}">
                <a16:creationId xmlns:a16="http://schemas.microsoft.com/office/drawing/2014/main" id="{95B0E253-1498-F74E-87C2-8B1D811C0562}"/>
              </a:ext>
            </a:extLst>
          </p:cNvPr>
          <p:cNvSpPr txBox="1"/>
          <p:nvPr userDrawn="1"/>
        </p:nvSpPr>
        <p:spPr>
          <a:xfrm>
            <a:off x="2030400" y="-525600"/>
            <a:ext cx="0" cy="0"/>
          </a:xfrm>
          <a:prstGeom prst="rect">
            <a:avLst/>
          </a:prstGeom>
          <a:noFill/>
        </p:spPr>
        <p:txBody>
          <a:bodyPr wrap="none" rtlCol="0">
            <a:noAutofit/>
          </a:bodyPr>
          <a:lstStyle/>
          <a:p>
            <a:pPr algn="l"/>
            <a:endParaRPr lang="en-US" sz="1100" err="1"/>
          </a:p>
        </p:txBody>
      </p:sp>
      <p:sp>
        <p:nvSpPr>
          <p:cNvPr id="7" name="Rectangle 6">
            <a:extLst>
              <a:ext uri="{FF2B5EF4-FFF2-40B4-BE49-F238E27FC236}">
                <a16:creationId xmlns:a16="http://schemas.microsoft.com/office/drawing/2014/main" id="{B88D46D8-0FCE-4A58-4CEE-59E8601DA2EB}"/>
              </a:ext>
            </a:extLst>
          </p:cNvPr>
          <p:cNvSpPr/>
          <p:nvPr userDrawn="1"/>
        </p:nvSpPr>
        <p:spPr>
          <a:xfrm>
            <a:off x="6520068" y="4676503"/>
            <a:ext cx="2540804" cy="466997"/>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CA3416-2154-E849-A6B1-7E709E8DE0E5}"/>
              </a:ext>
            </a:extLst>
          </p:cNvPr>
          <p:cNvSpPr>
            <a:spLocks noGrp="1"/>
          </p:cNvSpPr>
          <p:nvPr>
            <p:ph type="sldNum" sz="quarter" idx="19"/>
          </p:nvPr>
        </p:nvSpPr>
        <p:spPr/>
        <p:txBody>
          <a:bodyPr/>
          <a:lstStyle>
            <a:lvl1pPr>
              <a:defRPr>
                <a:solidFill>
                  <a:srgbClr val="ED1E2F"/>
                </a:solidFill>
              </a:defRPr>
            </a:lvl1pPr>
          </a:lstStyle>
          <a:p>
            <a:fld id="{21A34BF7-B327-4840-835F-4AB6A1FA955B}" type="slidenum">
              <a:rPr lang="en-US" smtClean="0"/>
              <a:pPr/>
              <a:t>‹#›</a:t>
            </a:fld>
            <a:endParaRPr lang="en-US"/>
          </a:p>
        </p:txBody>
      </p:sp>
      <p:sp>
        <p:nvSpPr>
          <p:cNvPr id="8" name="TextBox 7">
            <a:extLst>
              <a:ext uri="{FF2B5EF4-FFF2-40B4-BE49-F238E27FC236}">
                <a16:creationId xmlns:a16="http://schemas.microsoft.com/office/drawing/2014/main" id="{1977036D-6FD2-4395-6578-5D22D6A80B99}"/>
              </a:ext>
            </a:extLst>
          </p:cNvPr>
          <p:cNvSpPr txBox="1"/>
          <p:nvPr userDrawn="1"/>
        </p:nvSpPr>
        <p:spPr>
          <a:xfrm>
            <a:off x="7323512" y="4857041"/>
            <a:ext cx="1280160" cy="172769"/>
          </a:xfrm>
          <a:prstGeom prst="rect">
            <a:avLst/>
          </a:prstGeom>
          <a:noFill/>
        </p:spPr>
        <p:txBody>
          <a:bodyPr wrap="square" tIns="45720" rIns="91440" bIns="45720" rtlCol="0">
            <a:noAutofit/>
          </a:bodyPr>
          <a:lstStyle/>
          <a:p>
            <a:r>
              <a:rPr lang="en-US" sz="550" spc="100" baseline="0">
                <a:solidFill>
                  <a:srgbClr val="ED1E2F"/>
                </a:solidFill>
              </a:rPr>
              <a:t>© 2023 | CONFIDENTIAL</a:t>
            </a:r>
          </a:p>
        </p:txBody>
      </p:sp>
      <p:grpSp>
        <p:nvGrpSpPr>
          <p:cNvPr id="10" name="Graphic 11">
            <a:extLst>
              <a:ext uri="{FF2B5EF4-FFF2-40B4-BE49-F238E27FC236}">
                <a16:creationId xmlns:a16="http://schemas.microsoft.com/office/drawing/2014/main" id="{FC634448-E890-BF39-3100-43BA9B7F996B}"/>
              </a:ext>
            </a:extLst>
          </p:cNvPr>
          <p:cNvGrpSpPr/>
          <p:nvPr userDrawn="1"/>
        </p:nvGrpSpPr>
        <p:grpSpPr>
          <a:xfrm>
            <a:off x="6521116" y="4792541"/>
            <a:ext cx="732955" cy="274637"/>
            <a:chOff x="3524250" y="2177994"/>
            <a:chExt cx="2094737" cy="784894"/>
          </a:xfrm>
          <a:solidFill>
            <a:schemeClr val="accent1"/>
          </a:solidFill>
        </p:grpSpPr>
        <p:grpSp>
          <p:nvGrpSpPr>
            <p:cNvPr id="11" name="Graphic 11">
              <a:extLst>
                <a:ext uri="{FF2B5EF4-FFF2-40B4-BE49-F238E27FC236}">
                  <a16:creationId xmlns:a16="http://schemas.microsoft.com/office/drawing/2014/main" id="{10FEA91A-AF47-F229-642B-51898C814846}"/>
                </a:ext>
              </a:extLst>
            </p:cNvPr>
            <p:cNvGrpSpPr/>
            <p:nvPr/>
          </p:nvGrpSpPr>
          <p:grpSpPr>
            <a:xfrm>
              <a:off x="3524250" y="2177994"/>
              <a:ext cx="2094737" cy="612330"/>
              <a:chOff x="3524250" y="2177994"/>
              <a:chExt cx="2094737" cy="612330"/>
            </a:xfrm>
            <a:grpFill/>
          </p:grpSpPr>
          <p:grpSp>
            <p:nvGrpSpPr>
              <p:cNvPr id="27" name="Graphic 11">
                <a:extLst>
                  <a:ext uri="{FF2B5EF4-FFF2-40B4-BE49-F238E27FC236}">
                    <a16:creationId xmlns:a16="http://schemas.microsoft.com/office/drawing/2014/main" id="{9884712D-BC0D-3790-89C7-B99C16DC248A}"/>
                  </a:ext>
                </a:extLst>
              </p:cNvPr>
              <p:cNvGrpSpPr/>
              <p:nvPr/>
            </p:nvGrpSpPr>
            <p:grpSpPr>
              <a:xfrm>
                <a:off x="4044051" y="2177994"/>
                <a:ext cx="993621" cy="129124"/>
                <a:chOff x="4044051" y="2177994"/>
                <a:chExt cx="993621" cy="129124"/>
              </a:xfrm>
              <a:grpFill/>
            </p:grpSpPr>
            <p:grpSp>
              <p:nvGrpSpPr>
                <p:cNvPr id="39" name="Graphic 11">
                  <a:extLst>
                    <a:ext uri="{FF2B5EF4-FFF2-40B4-BE49-F238E27FC236}">
                      <a16:creationId xmlns:a16="http://schemas.microsoft.com/office/drawing/2014/main" id="{002B6432-2076-3461-0F65-359E145B161A}"/>
                    </a:ext>
                  </a:extLst>
                </p:cNvPr>
                <p:cNvGrpSpPr/>
                <p:nvPr/>
              </p:nvGrpSpPr>
              <p:grpSpPr>
                <a:xfrm>
                  <a:off x="4044051" y="2177994"/>
                  <a:ext cx="993621" cy="129124"/>
                  <a:chOff x="4044051" y="2177994"/>
                  <a:chExt cx="993621" cy="129124"/>
                </a:xfrm>
                <a:grpFill/>
              </p:grpSpPr>
              <p:sp>
                <p:nvSpPr>
                  <p:cNvPr id="41" name="Freeform 40">
                    <a:extLst>
                      <a:ext uri="{FF2B5EF4-FFF2-40B4-BE49-F238E27FC236}">
                        <a16:creationId xmlns:a16="http://schemas.microsoft.com/office/drawing/2014/main" id="{2DA861C4-C615-F3EC-2B5C-3B8DF04DB3FE}"/>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3109F3A-24FD-0A47-D08E-8ED957F05076}"/>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0D085B0-60F7-2972-AF2F-163AE45A2537}"/>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FEEC748-DA68-7E2D-FB67-3601D07B3098}"/>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D60580B3-423D-2AD5-7F15-6355B8E679FF}"/>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CC6187E-16AD-D170-265E-509152C4907C}"/>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AA3E908-448A-FB46-AF02-A3BF1273CA4A}"/>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4BB6D10-4127-7756-F1AE-C93AA241671C}"/>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A5DD89F-3C96-138B-0480-483602598B52}"/>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7F4A48C5-AA36-ED5C-E7A8-6BF96BDCAEEE}"/>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8" name="Graphic 11">
                <a:extLst>
                  <a:ext uri="{FF2B5EF4-FFF2-40B4-BE49-F238E27FC236}">
                    <a16:creationId xmlns:a16="http://schemas.microsoft.com/office/drawing/2014/main" id="{35623C88-E337-0604-F266-356D7D860442}"/>
                  </a:ext>
                </a:extLst>
              </p:cNvPr>
              <p:cNvGrpSpPr/>
              <p:nvPr/>
            </p:nvGrpSpPr>
            <p:grpSpPr>
              <a:xfrm>
                <a:off x="3524250" y="2379358"/>
                <a:ext cx="2094737" cy="410965"/>
                <a:chOff x="3524250" y="2379358"/>
                <a:chExt cx="2094737" cy="410965"/>
              </a:xfrm>
              <a:grpFill/>
            </p:grpSpPr>
            <p:grpSp>
              <p:nvGrpSpPr>
                <p:cNvPr id="29" name="Graphic 11">
                  <a:extLst>
                    <a:ext uri="{FF2B5EF4-FFF2-40B4-BE49-F238E27FC236}">
                      <a16:creationId xmlns:a16="http://schemas.microsoft.com/office/drawing/2014/main" id="{3279B398-556A-E3D9-2942-0E8EF8537B0C}"/>
                    </a:ext>
                  </a:extLst>
                </p:cNvPr>
                <p:cNvGrpSpPr/>
                <p:nvPr/>
              </p:nvGrpSpPr>
              <p:grpSpPr>
                <a:xfrm>
                  <a:off x="3524250" y="2448357"/>
                  <a:ext cx="2042461" cy="282912"/>
                  <a:chOff x="3524250" y="2448357"/>
                  <a:chExt cx="2042461" cy="282912"/>
                </a:xfrm>
                <a:grpFill/>
              </p:grpSpPr>
              <p:grpSp>
                <p:nvGrpSpPr>
                  <p:cNvPr id="32" name="Graphic 11">
                    <a:extLst>
                      <a:ext uri="{FF2B5EF4-FFF2-40B4-BE49-F238E27FC236}">
                        <a16:creationId xmlns:a16="http://schemas.microsoft.com/office/drawing/2014/main" id="{304EDFB7-444A-8382-6592-7E155DF27D18}"/>
                      </a:ext>
                    </a:extLst>
                  </p:cNvPr>
                  <p:cNvGrpSpPr/>
                  <p:nvPr/>
                </p:nvGrpSpPr>
                <p:grpSpPr>
                  <a:xfrm>
                    <a:off x="5299329" y="2448357"/>
                    <a:ext cx="267382" cy="282912"/>
                    <a:chOff x="5299329" y="2448357"/>
                    <a:chExt cx="267382" cy="282912"/>
                  </a:xfrm>
                  <a:grpFill/>
                </p:grpSpPr>
                <p:sp>
                  <p:nvSpPr>
                    <p:cNvPr id="37" name="Freeform 36">
                      <a:extLst>
                        <a:ext uri="{FF2B5EF4-FFF2-40B4-BE49-F238E27FC236}">
                          <a16:creationId xmlns:a16="http://schemas.microsoft.com/office/drawing/2014/main" id="{8F852F2A-2680-99DA-4C66-7A957BD44292}"/>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F0CBF3D-F726-8A77-1888-453BFA2E4B7D}"/>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91C719BB-1750-C873-4E7C-2296D4CE53F2}"/>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1FAD4B-17B0-1D5D-ADBF-FFA9A499AF3D}"/>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0729F0D-56AC-B469-50B6-25256A6AF2F6}"/>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2E0B3B-3EE0-B30C-1E48-2039539705E5}"/>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6FF7BFFE-ACB3-D53D-C31B-E994DABB0BC0}"/>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3CDA886-6D24-01CF-EA93-C049A1A9FAB5}"/>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2" name="Graphic 11">
              <a:extLst>
                <a:ext uri="{FF2B5EF4-FFF2-40B4-BE49-F238E27FC236}">
                  <a16:creationId xmlns:a16="http://schemas.microsoft.com/office/drawing/2014/main" id="{877AEEE3-F858-9EC6-4FF2-D71F1ABE59CB}"/>
                </a:ext>
              </a:extLst>
            </p:cNvPr>
            <p:cNvGrpSpPr/>
            <p:nvPr/>
          </p:nvGrpSpPr>
          <p:grpSpPr>
            <a:xfrm>
              <a:off x="4149375" y="2872764"/>
              <a:ext cx="782573" cy="90124"/>
              <a:chOff x="4149375" y="2872764"/>
              <a:chExt cx="782573" cy="90124"/>
            </a:xfrm>
            <a:grpFill/>
          </p:grpSpPr>
          <p:sp>
            <p:nvSpPr>
              <p:cNvPr id="13" name="Freeform 12">
                <a:extLst>
                  <a:ext uri="{FF2B5EF4-FFF2-40B4-BE49-F238E27FC236}">
                    <a16:creationId xmlns:a16="http://schemas.microsoft.com/office/drawing/2014/main" id="{26A7061C-6FC4-BB60-62DB-F83D1493F692}"/>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9947831-40B7-2B38-4FB1-259BE157E797}"/>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DF3F591-01F9-41CA-8928-5B649CD5DB57}"/>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A3B1E8E-8867-4FE9-2BE3-C1B061A1CF53}"/>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B074B65-DB79-5F5E-07D3-9976BBB33B45}"/>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5D5070B-4553-4508-313A-710CDE2B4E9F}"/>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D22FFE8-96DA-2E5B-196E-B9ED8DAADD8F}"/>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F611270-5919-26FC-1A2A-E9BEBFB38C3A}"/>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783EB10-2C90-196D-5216-ECAFF9C2CF94}"/>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4F2B3B9-2F9A-8516-7719-AE101B9DB517}"/>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C6C998E-741E-5255-8249-6ED085512312}"/>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6679296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portant Paragraph">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7" y="825787"/>
            <a:ext cx="7343524" cy="3841463"/>
          </a:xfrm>
        </p:spPr>
        <p:txBody>
          <a:bodyPr anchor="t"/>
          <a:lstStyle>
            <a:lvl1pPr marL="0" indent="0" algn="l">
              <a:lnSpc>
                <a:spcPct val="90000"/>
              </a:lnSpc>
              <a:spcBef>
                <a:spcPts val="900"/>
              </a:spcBef>
              <a:buNone/>
              <a:defRPr sz="2800" b="0" i="0">
                <a:solidFill>
                  <a:srgbClr val="ED1E2F"/>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4" name="Date Placeholder 3">
            <a:extLst>
              <a:ext uri="{FF2B5EF4-FFF2-40B4-BE49-F238E27FC236}">
                <a16:creationId xmlns:a16="http://schemas.microsoft.com/office/drawing/2014/main" id="{C7548954-B8A8-F14D-8BA6-257957E7856C}"/>
              </a:ext>
            </a:extLst>
          </p:cNvPr>
          <p:cNvSpPr>
            <a:spLocks noGrp="1"/>
          </p:cNvSpPr>
          <p:nvPr>
            <p:ph type="dt" sz="half" idx="11"/>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B5BA4C09-C5C8-584E-89BD-C4B9D04FF89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BEF582F-87E9-4346-9D25-E057A5C020D4}"/>
              </a:ext>
            </a:extLst>
          </p:cNvPr>
          <p:cNvSpPr>
            <a:spLocks noGrp="1"/>
          </p:cNvSpPr>
          <p:nvPr>
            <p:ph type="sldNum" sz="quarter" idx="13"/>
          </p:nvPr>
        </p:nvSpPr>
        <p:spPr/>
        <p:txBody>
          <a:bodyPr/>
          <a:lstStyle>
            <a:lvl1pPr>
              <a:defRPr>
                <a:solidFill>
                  <a:schemeClr val="bg1"/>
                </a:solidFill>
              </a:defRPr>
            </a:lvl1pPr>
          </a:lstStyle>
          <a:p>
            <a:fld id="{21A34BF7-B327-4840-835F-4AB6A1FA955B}" type="slidenum">
              <a:rPr lang="en-US" smtClean="0"/>
              <a:pPr/>
              <a:t>‹#›</a:t>
            </a:fld>
            <a:endParaRPr lang="en-US"/>
          </a:p>
        </p:txBody>
      </p:sp>
    </p:spTree>
    <p:extLst>
      <p:ext uri="{BB962C8B-B14F-4D97-AF65-F5344CB8AC3E}">
        <p14:creationId xmlns:p14="http://schemas.microsoft.com/office/powerpoint/2010/main" val="379058936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portant Paragraph 2">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7" y="825787"/>
            <a:ext cx="7343524" cy="3841463"/>
          </a:xfrm>
        </p:spPr>
        <p:txBody>
          <a:bodyPr anchor="t"/>
          <a:lstStyle>
            <a:lvl1pPr marL="0" indent="0" algn="l">
              <a:lnSpc>
                <a:spcPct val="90000"/>
              </a:lnSpc>
              <a:spcBef>
                <a:spcPts val="900"/>
              </a:spcBef>
              <a:buNone/>
              <a:defRPr sz="2800" b="0" i="0">
                <a:solidFill>
                  <a:srgbClr val="010D2B"/>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4" name="Date Placeholder 3">
            <a:extLst>
              <a:ext uri="{FF2B5EF4-FFF2-40B4-BE49-F238E27FC236}">
                <a16:creationId xmlns:a16="http://schemas.microsoft.com/office/drawing/2014/main" id="{C7548954-B8A8-F14D-8BA6-257957E7856C}"/>
              </a:ext>
            </a:extLst>
          </p:cNvPr>
          <p:cNvSpPr>
            <a:spLocks noGrp="1"/>
          </p:cNvSpPr>
          <p:nvPr>
            <p:ph type="dt" sz="half" idx="11"/>
          </p:nvPr>
        </p:nvSpPr>
        <p:spPr/>
        <p:txBody>
          <a:bodyPr/>
          <a:lstStyle/>
          <a:p>
            <a:fld id="{FA38EBC1-F9BB-E348-8AB4-D663D9CF07DA}" type="datetime1">
              <a:rPr lang="en-US" smtClean="0"/>
              <a:t>2/25/2026</a:t>
            </a:fld>
            <a:endParaRPr lang="en-US"/>
          </a:p>
        </p:txBody>
      </p:sp>
      <p:sp>
        <p:nvSpPr>
          <p:cNvPr id="5" name="Footer Placeholder 4">
            <a:extLst>
              <a:ext uri="{FF2B5EF4-FFF2-40B4-BE49-F238E27FC236}">
                <a16:creationId xmlns:a16="http://schemas.microsoft.com/office/drawing/2014/main" id="{B5BA4C09-C5C8-584E-89BD-C4B9D04FF899}"/>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BBEF582F-87E9-4346-9D25-E057A5C020D4}"/>
              </a:ext>
            </a:extLst>
          </p:cNvPr>
          <p:cNvSpPr>
            <a:spLocks noGrp="1"/>
          </p:cNvSpPr>
          <p:nvPr>
            <p:ph type="sldNum" sz="quarter" idx="13"/>
          </p:nvPr>
        </p:nvSpPr>
        <p:spPr/>
        <p:txBody>
          <a:bodyPr/>
          <a:lstStyle/>
          <a:p>
            <a:fld id="{21A34BF7-B327-4840-835F-4AB6A1FA955B}" type="slidenum">
              <a:rPr lang="en-US" smtClean="0"/>
              <a:pPr/>
              <a:t>‹#›</a:t>
            </a:fld>
            <a:endParaRPr lang="en-US"/>
          </a:p>
        </p:txBody>
      </p:sp>
      <p:sp>
        <p:nvSpPr>
          <p:cNvPr id="3" name="Rectangle 2">
            <a:extLst>
              <a:ext uri="{FF2B5EF4-FFF2-40B4-BE49-F238E27FC236}">
                <a16:creationId xmlns:a16="http://schemas.microsoft.com/office/drawing/2014/main" id="{F029C93C-0B56-5806-0E67-8C858BBA2C60}"/>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75586F5E-434B-4C7E-FB70-DBB007E303DC}"/>
              </a:ext>
            </a:extLst>
          </p:cNvPr>
          <p:cNvGrpSpPr/>
          <p:nvPr userDrawn="1"/>
        </p:nvGrpSpPr>
        <p:grpSpPr>
          <a:xfrm>
            <a:off x="6521116" y="4792541"/>
            <a:ext cx="732955" cy="274637"/>
            <a:chOff x="3524250" y="2177994"/>
            <a:chExt cx="2094737" cy="784894"/>
          </a:xfrm>
          <a:solidFill>
            <a:schemeClr val="tx1"/>
          </a:solidFill>
        </p:grpSpPr>
        <p:grpSp>
          <p:nvGrpSpPr>
            <p:cNvPr id="9" name="Graphic 11">
              <a:extLst>
                <a:ext uri="{FF2B5EF4-FFF2-40B4-BE49-F238E27FC236}">
                  <a16:creationId xmlns:a16="http://schemas.microsoft.com/office/drawing/2014/main" id="{1532B92D-3219-D40D-B6FA-F06E2662CF11}"/>
                </a:ext>
              </a:extLst>
            </p:cNvPr>
            <p:cNvGrpSpPr/>
            <p:nvPr/>
          </p:nvGrpSpPr>
          <p:grpSpPr>
            <a:xfrm>
              <a:off x="3524250" y="2177994"/>
              <a:ext cx="2094737" cy="612330"/>
              <a:chOff x="3524250" y="2177994"/>
              <a:chExt cx="2094737" cy="612330"/>
            </a:xfrm>
            <a:grpFill/>
          </p:grpSpPr>
          <p:grpSp>
            <p:nvGrpSpPr>
              <p:cNvPr id="22" name="Graphic 11">
                <a:extLst>
                  <a:ext uri="{FF2B5EF4-FFF2-40B4-BE49-F238E27FC236}">
                    <a16:creationId xmlns:a16="http://schemas.microsoft.com/office/drawing/2014/main" id="{DD70AA5E-3971-3861-6A84-13DB2A8F396F}"/>
                  </a:ext>
                </a:extLst>
              </p:cNvPr>
              <p:cNvGrpSpPr/>
              <p:nvPr/>
            </p:nvGrpSpPr>
            <p:grpSpPr>
              <a:xfrm>
                <a:off x="4044051" y="2177994"/>
                <a:ext cx="993621" cy="129124"/>
                <a:chOff x="4044051" y="2177994"/>
                <a:chExt cx="993621" cy="129124"/>
              </a:xfrm>
              <a:grpFill/>
            </p:grpSpPr>
            <p:grpSp>
              <p:nvGrpSpPr>
                <p:cNvPr id="34" name="Graphic 11">
                  <a:extLst>
                    <a:ext uri="{FF2B5EF4-FFF2-40B4-BE49-F238E27FC236}">
                      <a16:creationId xmlns:a16="http://schemas.microsoft.com/office/drawing/2014/main" id="{A21B970C-F482-463C-8ECC-1FB3BDFAC761}"/>
                    </a:ext>
                  </a:extLst>
                </p:cNvPr>
                <p:cNvGrpSpPr/>
                <p:nvPr/>
              </p:nvGrpSpPr>
              <p:grpSpPr>
                <a:xfrm>
                  <a:off x="4044051" y="2177994"/>
                  <a:ext cx="993621" cy="129124"/>
                  <a:chOff x="4044051" y="2177994"/>
                  <a:chExt cx="993621" cy="129124"/>
                </a:xfrm>
                <a:grpFill/>
              </p:grpSpPr>
              <p:sp>
                <p:nvSpPr>
                  <p:cNvPr id="36" name="Freeform 35">
                    <a:extLst>
                      <a:ext uri="{FF2B5EF4-FFF2-40B4-BE49-F238E27FC236}">
                        <a16:creationId xmlns:a16="http://schemas.microsoft.com/office/drawing/2014/main" id="{21097562-48AB-BC29-60FB-E224D642F4D5}"/>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C01394-3B29-552E-DD4A-3EC2F817ABA8}"/>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56B0CCA-CE7A-75C4-0CD5-F165E6832B6E}"/>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AE677A9-D7CF-2D4B-849E-A3DAAD515905}"/>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3B7BD3-DC25-FC0B-2A6B-5EB4042E0398}"/>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B90617C-04E9-DDDB-B390-018886BDA7CF}"/>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35F63F0-94F5-6510-387A-8FA072F44E0F}"/>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F2D62EA-1884-396C-4D0A-7D3E91961566}"/>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7C02E2-853F-47E3-B1AB-818D466637FF}"/>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184078F9-17B7-9042-D109-F68568E96784}"/>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3" name="Graphic 11">
                <a:extLst>
                  <a:ext uri="{FF2B5EF4-FFF2-40B4-BE49-F238E27FC236}">
                    <a16:creationId xmlns:a16="http://schemas.microsoft.com/office/drawing/2014/main" id="{9B43D8EA-90AA-6931-B138-A0A47DBA8941}"/>
                  </a:ext>
                </a:extLst>
              </p:cNvPr>
              <p:cNvGrpSpPr/>
              <p:nvPr/>
            </p:nvGrpSpPr>
            <p:grpSpPr>
              <a:xfrm>
                <a:off x="3524250" y="2379358"/>
                <a:ext cx="2094737" cy="410965"/>
                <a:chOff x="3524250" y="2379358"/>
                <a:chExt cx="2094737" cy="410965"/>
              </a:xfrm>
              <a:grpFill/>
            </p:grpSpPr>
            <p:grpSp>
              <p:nvGrpSpPr>
                <p:cNvPr id="24" name="Graphic 11">
                  <a:extLst>
                    <a:ext uri="{FF2B5EF4-FFF2-40B4-BE49-F238E27FC236}">
                      <a16:creationId xmlns:a16="http://schemas.microsoft.com/office/drawing/2014/main" id="{4242429A-5E1A-7B4C-4FDA-B4DB775C4088}"/>
                    </a:ext>
                  </a:extLst>
                </p:cNvPr>
                <p:cNvGrpSpPr/>
                <p:nvPr/>
              </p:nvGrpSpPr>
              <p:grpSpPr>
                <a:xfrm>
                  <a:off x="3524250" y="2448357"/>
                  <a:ext cx="2042461" cy="282912"/>
                  <a:chOff x="3524250" y="2448357"/>
                  <a:chExt cx="2042461" cy="282912"/>
                </a:xfrm>
                <a:grpFill/>
              </p:grpSpPr>
              <p:grpSp>
                <p:nvGrpSpPr>
                  <p:cNvPr id="27" name="Graphic 11">
                    <a:extLst>
                      <a:ext uri="{FF2B5EF4-FFF2-40B4-BE49-F238E27FC236}">
                        <a16:creationId xmlns:a16="http://schemas.microsoft.com/office/drawing/2014/main" id="{A2E6BE7D-F4D9-3A61-47D1-88326D6AF264}"/>
                      </a:ext>
                    </a:extLst>
                  </p:cNvPr>
                  <p:cNvGrpSpPr/>
                  <p:nvPr/>
                </p:nvGrpSpPr>
                <p:grpSpPr>
                  <a:xfrm>
                    <a:off x="5299329" y="2448357"/>
                    <a:ext cx="267382" cy="282912"/>
                    <a:chOff x="5299329" y="2448357"/>
                    <a:chExt cx="267382" cy="282912"/>
                  </a:xfrm>
                  <a:grpFill/>
                </p:grpSpPr>
                <p:sp>
                  <p:nvSpPr>
                    <p:cNvPr id="32" name="Freeform 31">
                      <a:extLst>
                        <a:ext uri="{FF2B5EF4-FFF2-40B4-BE49-F238E27FC236}">
                          <a16:creationId xmlns:a16="http://schemas.microsoft.com/office/drawing/2014/main" id="{DC611B07-E09F-0010-C01B-45D9BEE52ABA}"/>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BBD5AE6-D614-1537-0C98-358811EC92C4}"/>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D1AB3547-0DFB-3B9E-6400-62F540656E77}"/>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A95158C-580E-9200-74AF-7B202E878175}"/>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0E33C72-44DD-6803-D906-00F27B620CE1}"/>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4596305-8F26-FCFD-4375-F88EC2833F9B}"/>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9B887099-F3EA-CA00-2B1D-9BF5B70DC7B8}"/>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7285C08-4A63-8FD5-6583-12C32FD4CD00}"/>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0" name="Graphic 11">
              <a:extLst>
                <a:ext uri="{FF2B5EF4-FFF2-40B4-BE49-F238E27FC236}">
                  <a16:creationId xmlns:a16="http://schemas.microsoft.com/office/drawing/2014/main" id="{D2717A96-6BD7-F254-6ADE-45DF3CFCD166}"/>
                </a:ext>
              </a:extLst>
            </p:cNvPr>
            <p:cNvGrpSpPr/>
            <p:nvPr/>
          </p:nvGrpSpPr>
          <p:grpSpPr>
            <a:xfrm>
              <a:off x="4149375" y="2872764"/>
              <a:ext cx="782573" cy="90124"/>
              <a:chOff x="4149375" y="2872764"/>
              <a:chExt cx="782573" cy="90124"/>
            </a:xfrm>
            <a:grpFill/>
          </p:grpSpPr>
          <p:sp>
            <p:nvSpPr>
              <p:cNvPr id="11" name="Freeform 10">
                <a:extLst>
                  <a:ext uri="{FF2B5EF4-FFF2-40B4-BE49-F238E27FC236}">
                    <a16:creationId xmlns:a16="http://schemas.microsoft.com/office/drawing/2014/main" id="{03F455A8-30F8-1CEE-5A05-B8BBB993C092}"/>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98FC67B-5312-38DA-D732-D9D312B870C7}"/>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502EFBB-F4CB-981F-A4FE-4C7C8B4994CA}"/>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E1BF14F-AA1A-0452-20C8-482B96691FEB}"/>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AAC9B5-B58F-EAD3-A227-6BD56694D726}"/>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C3848C-24B8-5DD9-9DAD-BF0C7B9C108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7D19BCA-1D7E-4FD0-EC39-FBE5E89DC0A0}"/>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B8DFBF9-5D5F-FE08-1ADB-25A4A9176E9B}"/>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0B218A3-A778-A58E-F9C5-5708B0D4CED9}"/>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A752795-23A2-6907-7565-064C32FAAAC9}"/>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804341D-C707-44BA-FE9A-C29AD71BE065}"/>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8321519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portant Paragraph R">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7548954-B8A8-F14D-8BA6-257957E7856C}"/>
              </a:ext>
            </a:extLst>
          </p:cNvPr>
          <p:cNvSpPr>
            <a:spLocks noGrp="1"/>
          </p:cNvSpPr>
          <p:nvPr>
            <p:ph type="dt" sz="half" idx="11"/>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B5BA4C09-C5C8-584E-89BD-C4B9D04FF89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2" name="Rectangle 1">
            <a:extLst>
              <a:ext uri="{FF2B5EF4-FFF2-40B4-BE49-F238E27FC236}">
                <a16:creationId xmlns:a16="http://schemas.microsoft.com/office/drawing/2014/main" id="{76354B22-DD00-39BE-E979-095862DAC5A2}"/>
              </a:ext>
            </a:extLst>
          </p:cNvPr>
          <p:cNvSpPr/>
          <p:nvPr userDrawn="1"/>
        </p:nvSpPr>
        <p:spPr>
          <a:xfrm>
            <a:off x="6444043" y="4676503"/>
            <a:ext cx="2540804" cy="466997"/>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C3699F-D5D5-FD7F-238E-13F8A5D9A076}"/>
              </a:ext>
            </a:extLst>
          </p:cNvPr>
          <p:cNvSpPr txBox="1"/>
          <p:nvPr userDrawn="1"/>
        </p:nvSpPr>
        <p:spPr>
          <a:xfrm>
            <a:off x="7326123" y="4857041"/>
            <a:ext cx="1280160" cy="172769"/>
          </a:xfrm>
          <a:prstGeom prst="rect">
            <a:avLst/>
          </a:prstGeom>
          <a:noFill/>
        </p:spPr>
        <p:txBody>
          <a:bodyPr wrap="square" tIns="45720" rIns="91440" bIns="45720" rtlCol="0">
            <a:noAutofit/>
          </a:bodyPr>
          <a:lstStyle/>
          <a:p>
            <a:r>
              <a:rPr lang="en-US" sz="550" spc="100" baseline="0">
                <a:solidFill>
                  <a:schemeClr val="bg1"/>
                </a:solidFill>
              </a:rPr>
              <a:t>© 2023 | CONFIDENTIAL</a:t>
            </a:r>
          </a:p>
        </p:txBody>
      </p:sp>
      <p:sp>
        <p:nvSpPr>
          <p:cNvPr id="6" name="Slide Number Placeholder 5">
            <a:extLst>
              <a:ext uri="{FF2B5EF4-FFF2-40B4-BE49-F238E27FC236}">
                <a16:creationId xmlns:a16="http://schemas.microsoft.com/office/drawing/2014/main" id="{BBEF582F-87E9-4346-9D25-E057A5C020D4}"/>
              </a:ext>
            </a:extLst>
          </p:cNvPr>
          <p:cNvSpPr>
            <a:spLocks noGrp="1"/>
          </p:cNvSpPr>
          <p:nvPr>
            <p:ph type="sldNum" sz="quarter" idx="13"/>
          </p:nvPr>
        </p:nvSpPr>
        <p:spPr/>
        <p:txBody>
          <a:bodyPr/>
          <a:lstStyle>
            <a:lvl1pPr>
              <a:defRPr>
                <a:solidFill>
                  <a:schemeClr val="bg1"/>
                </a:solidFill>
              </a:defRPr>
            </a:lvl1pPr>
          </a:lstStyle>
          <a:p>
            <a:fld id="{21A34BF7-B327-4840-835F-4AB6A1FA955B}" type="slidenum">
              <a:rPr lang="en-US" smtClean="0"/>
              <a:pPr/>
              <a:t>‹#›</a:t>
            </a:fld>
            <a:endParaRPr lang="en-US"/>
          </a:p>
        </p:txBody>
      </p:sp>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7" y="825787"/>
            <a:ext cx="7343524" cy="3841463"/>
          </a:xfrm>
        </p:spPr>
        <p:txBody>
          <a:bodyPr anchor="t"/>
          <a:lstStyle>
            <a:lvl1pPr marL="0" indent="0" algn="l">
              <a:lnSpc>
                <a:spcPct val="90000"/>
              </a:lnSpc>
              <a:spcBef>
                <a:spcPts val="900"/>
              </a:spcBef>
              <a:buNone/>
              <a:defRPr sz="2800" b="0" i="0">
                <a:solidFill>
                  <a:schemeClr val="bg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grpSp>
        <p:nvGrpSpPr>
          <p:cNvPr id="46" name="Graphic 11">
            <a:extLst>
              <a:ext uri="{FF2B5EF4-FFF2-40B4-BE49-F238E27FC236}">
                <a16:creationId xmlns:a16="http://schemas.microsoft.com/office/drawing/2014/main" id="{4E9D4FB0-6436-03C3-7793-4E695E5C464C}"/>
              </a:ext>
            </a:extLst>
          </p:cNvPr>
          <p:cNvGrpSpPr/>
          <p:nvPr userDrawn="1"/>
        </p:nvGrpSpPr>
        <p:grpSpPr>
          <a:xfrm>
            <a:off x="6521116" y="4792541"/>
            <a:ext cx="732955" cy="274637"/>
            <a:chOff x="3524250" y="2177994"/>
            <a:chExt cx="2094737" cy="784894"/>
          </a:xfrm>
          <a:solidFill>
            <a:schemeClr val="bg1"/>
          </a:solidFill>
        </p:grpSpPr>
        <p:grpSp>
          <p:nvGrpSpPr>
            <p:cNvPr id="47" name="Graphic 11">
              <a:extLst>
                <a:ext uri="{FF2B5EF4-FFF2-40B4-BE49-F238E27FC236}">
                  <a16:creationId xmlns:a16="http://schemas.microsoft.com/office/drawing/2014/main" id="{6B590C97-E80A-4116-2E5B-163C5D4B2F83}"/>
                </a:ext>
              </a:extLst>
            </p:cNvPr>
            <p:cNvGrpSpPr/>
            <p:nvPr/>
          </p:nvGrpSpPr>
          <p:grpSpPr>
            <a:xfrm>
              <a:off x="3524250" y="2177994"/>
              <a:ext cx="2094737" cy="612330"/>
              <a:chOff x="3524250" y="2177994"/>
              <a:chExt cx="2094737" cy="612330"/>
            </a:xfrm>
            <a:grpFill/>
          </p:grpSpPr>
          <p:grpSp>
            <p:nvGrpSpPr>
              <p:cNvPr id="60" name="Graphic 11">
                <a:extLst>
                  <a:ext uri="{FF2B5EF4-FFF2-40B4-BE49-F238E27FC236}">
                    <a16:creationId xmlns:a16="http://schemas.microsoft.com/office/drawing/2014/main" id="{5D1C6DBB-CEED-9447-93F4-F05632364C76}"/>
                  </a:ext>
                </a:extLst>
              </p:cNvPr>
              <p:cNvGrpSpPr/>
              <p:nvPr/>
            </p:nvGrpSpPr>
            <p:grpSpPr>
              <a:xfrm>
                <a:off x="4044051" y="2177994"/>
                <a:ext cx="993621" cy="129124"/>
                <a:chOff x="4044051" y="2177994"/>
                <a:chExt cx="993621" cy="129124"/>
              </a:xfrm>
              <a:grpFill/>
            </p:grpSpPr>
            <p:grpSp>
              <p:nvGrpSpPr>
                <p:cNvPr id="72" name="Graphic 11">
                  <a:extLst>
                    <a:ext uri="{FF2B5EF4-FFF2-40B4-BE49-F238E27FC236}">
                      <a16:creationId xmlns:a16="http://schemas.microsoft.com/office/drawing/2014/main" id="{DA4D2C3B-49CE-0727-AC2C-37204DCB88F0}"/>
                    </a:ext>
                  </a:extLst>
                </p:cNvPr>
                <p:cNvGrpSpPr/>
                <p:nvPr/>
              </p:nvGrpSpPr>
              <p:grpSpPr>
                <a:xfrm>
                  <a:off x="4044051" y="2177994"/>
                  <a:ext cx="993621" cy="129124"/>
                  <a:chOff x="4044051" y="2177994"/>
                  <a:chExt cx="993621" cy="129124"/>
                </a:xfrm>
                <a:grpFill/>
              </p:grpSpPr>
              <p:sp>
                <p:nvSpPr>
                  <p:cNvPr id="74" name="Freeform 73">
                    <a:extLst>
                      <a:ext uri="{FF2B5EF4-FFF2-40B4-BE49-F238E27FC236}">
                        <a16:creationId xmlns:a16="http://schemas.microsoft.com/office/drawing/2014/main" id="{FDFC9EDA-0C79-81F3-7A04-95019084F1A4}"/>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48B3DA6-CBE3-E346-C38B-E058900DD0A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6DC7DB6-937E-CC9F-802F-D2D98DC1730F}"/>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07E4B48-6E98-6E10-6157-B21D9A73FA06}"/>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C46372D-C04F-8455-8CC1-7FF24E3CA3D4}"/>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9EA486CB-035B-442C-EE8C-DAB19D38DA1B}"/>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5762ACC-6ECE-2DD6-FCAD-C1A03887C046}"/>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CDB22D6-361C-8E1E-882E-7D52986C1B38}"/>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0FC9006-9BA2-20BD-64F5-3D9A783FA158}"/>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73" name="Freeform 72">
                  <a:extLst>
                    <a:ext uri="{FF2B5EF4-FFF2-40B4-BE49-F238E27FC236}">
                      <a16:creationId xmlns:a16="http://schemas.microsoft.com/office/drawing/2014/main" id="{148D65D6-58C8-0CD7-2E61-8CE625004316}"/>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61" name="Graphic 11">
                <a:extLst>
                  <a:ext uri="{FF2B5EF4-FFF2-40B4-BE49-F238E27FC236}">
                    <a16:creationId xmlns:a16="http://schemas.microsoft.com/office/drawing/2014/main" id="{53FC8B23-4C75-A9D7-5963-5915F66D9EF8}"/>
                  </a:ext>
                </a:extLst>
              </p:cNvPr>
              <p:cNvGrpSpPr/>
              <p:nvPr/>
            </p:nvGrpSpPr>
            <p:grpSpPr>
              <a:xfrm>
                <a:off x="3524250" y="2379358"/>
                <a:ext cx="2094737" cy="410965"/>
                <a:chOff x="3524250" y="2379358"/>
                <a:chExt cx="2094737" cy="410965"/>
              </a:xfrm>
              <a:grpFill/>
            </p:grpSpPr>
            <p:grpSp>
              <p:nvGrpSpPr>
                <p:cNvPr id="62" name="Graphic 11">
                  <a:extLst>
                    <a:ext uri="{FF2B5EF4-FFF2-40B4-BE49-F238E27FC236}">
                      <a16:creationId xmlns:a16="http://schemas.microsoft.com/office/drawing/2014/main" id="{E7C9DA20-8EFA-B864-39DD-E588D24545A2}"/>
                    </a:ext>
                  </a:extLst>
                </p:cNvPr>
                <p:cNvGrpSpPr/>
                <p:nvPr/>
              </p:nvGrpSpPr>
              <p:grpSpPr>
                <a:xfrm>
                  <a:off x="3524250" y="2448357"/>
                  <a:ext cx="2042461" cy="282912"/>
                  <a:chOff x="3524250" y="2448357"/>
                  <a:chExt cx="2042461" cy="282912"/>
                </a:xfrm>
                <a:grpFill/>
              </p:grpSpPr>
              <p:grpSp>
                <p:nvGrpSpPr>
                  <p:cNvPr id="65" name="Graphic 11">
                    <a:extLst>
                      <a:ext uri="{FF2B5EF4-FFF2-40B4-BE49-F238E27FC236}">
                        <a16:creationId xmlns:a16="http://schemas.microsoft.com/office/drawing/2014/main" id="{E3F11D8B-583B-EB8E-93F4-BE853E8B6AE7}"/>
                      </a:ext>
                    </a:extLst>
                  </p:cNvPr>
                  <p:cNvGrpSpPr/>
                  <p:nvPr/>
                </p:nvGrpSpPr>
                <p:grpSpPr>
                  <a:xfrm>
                    <a:off x="5299329" y="2448357"/>
                    <a:ext cx="267382" cy="282912"/>
                    <a:chOff x="5299329" y="2448357"/>
                    <a:chExt cx="267382" cy="282912"/>
                  </a:xfrm>
                  <a:grpFill/>
                </p:grpSpPr>
                <p:sp>
                  <p:nvSpPr>
                    <p:cNvPr id="70" name="Freeform 69">
                      <a:extLst>
                        <a:ext uri="{FF2B5EF4-FFF2-40B4-BE49-F238E27FC236}">
                          <a16:creationId xmlns:a16="http://schemas.microsoft.com/office/drawing/2014/main" id="{DC9A8D6C-DCCF-171E-1FAD-A61C01B929C5}"/>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71B300-C754-FF90-9229-6A81D20E27A6}"/>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6" name="Freeform 65">
                    <a:extLst>
                      <a:ext uri="{FF2B5EF4-FFF2-40B4-BE49-F238E27FC236}">
                        <a16:creationId xmlns:a16="http://schemas.microsoft.com/office/drawing/2014/main" id="{6B2A5028-6DBA-CA05-1BF6-F468A179A060}"/>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72F5CA50-FFE7-A7F9-68C6-B4224BADEA16}"/>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69DF310-D081-346F-6B0D-C9DD5E7FABCF}"/>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09B28A5-2ED7-2B6B-DFB1-DBAC68345068}"/>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63" name="Freeform 62">
                  <a:extLst>
                    <a:ext uri="{FF2B5EF4-FFF2-40B4-BE49-F238E27FC236}">
                      <a16:creationId xmlns:a16="http://schemas.microsoft.com/office/drawing/2014/main" id="{D27EA4CA-5A98-31BA-C56F-DB7B6B221F97}"/>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D47BF03-D03B-29E9-B67F-008519EA8832}"/>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8" name="Graphic 11">
              <a:extLst>
                <a:ext uri="{FF2B5EF4-FFF2-40B4-BE49-F238E27FC236}">
                  <a16:creationId xmlns:a16="http://schemas.microsoft.com/office/drawing/2014/main" id="{1CFD1158-146B-EFBE-70C4-2FEE08DF3AE0}"/>
                </a:ext>
              </a:extLst>
            </p:cNvPr>
            <p:cNvGrpSpPr/>
            <p:nvPr/>
          </p:nvGrpSpPr>
          <p:grpSpPr>
            <a:xfrm>
              <a:off x="4149375" y="2872764"/>
              <a:ext cx="782573" cy="90124"/>
              <a:chOff x="4149375" y="2872764"/>
              <a:chExt cx="782573" cy="90124"/>
            </a:xfrm>
            <a:grpFill/>
          </p:grpSpPr>
          <p:sp>
            <p:nvSpPr>
              <p:cNvPr id="49" name="Freeform 48">
                <a:extLst>
                  <a:ext uri="{FF2B5EF4-FFF2-40B4-BE49-F238E27FC236}">
                    <a16:creationId xmlns:a16="http://schemas.microsoft.com/office/drawing/2014/main" id="{D6E50153-5A93-F2B4-F679-5C1191E5F084}"/>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7B611DC-8E9A-674B-73B1-30B33492F3C1}"/>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EDF095D-26C9-DA44-9F4A-1AE7C82EAB91}"/>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1793956-86EF-5B1E-AE0B-8B75B268DFF8}"/>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DDEBD29-212C-D972-C8B4-C7BAC30E9361}"/>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981B0E5-9A4E-3300-1189-013CAD9C11B3}"/>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86C25B4-6D06-3FE6-9629-54A5C02F4DD1}"/>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4384686-7723-FCD8-802E-0917384DAA0D}"/>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DB88CC-4DC2-0A07-AA5B-8B18494DF0C3}"/>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231A0F2-074C-616A-CAAF-1CC1A7658727}"/>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90D140D-6006-A033-6D80-D05CE2152516}"/>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9101319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portant Paragraph Y">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7548954-B8A8-F14D-8BA6-257957E7856C}"/>
              </a:ext>
            </a:extLst>
          </p:cNvPr>
          <p:cNvSpPr>
            <a:spLocks noGrp="1"/>
          </p:cNvSpPr>
          <p:nvPr>
            <p:ph type="dt" sz="half" idx="11"/>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B5BA4C09-C5C8-584E-89BD-C4B9D04FF899}"/>
              </a:ext>
            </a:extLst>
          </p:cNvPr>
          <p:cNvSpPr>
            <a:spLocks noGrp="1"/>
          </p:cNvSpPr>
          <p:nvPr>
            <p:ph type="ftr" sz="quarter" idx="12"/>
          </p:nvPr>
        </p:nvSpPr>
        <p:spPr/>
        <p:txBody>
          <a:bodyPr/>
          <a:lstStyle>
            <a:lvl1pPr>
              <a:defRPr>
                <a:solidFill>
                  <a:srgbClr val="ED1E2F"/>
                </a:solidFill>
              </a:defRPr>
            </a:lvl1pPr>
          </a:lstStyle>
          <a:p>
            <a:endParaRPr lang="en-US"/>
          </a:p>
        </p:txBody>
      </p:sp>
      <p:sp>
        <p:nvSpPr>
          <p:cNvPr id="9" name="Rectangle 8">
            <a:extLst>
              <a:ext uri="{FF2B5EF4-FFF2-40B4-BE49-F238E27FC236}">
                <a16:creationId xmlns:a16="http://schemas.microsoft.com/office/drawing/2014/main" id="{19313B04-946D-D861-5CE9-3DC20DC2EAFE}"/>
              </a:ext>
            </a:extLst>
          </p:cNvPr>
          <p:cNvSpPr/>
          <p:nvPr userDrawn="1"/>
        </p:nvSpPr>
        <p:spPr>
          <a:xfrm>
            <a:off x="6254061" y="4676503"/>
            <a:ext cx="2540804" cy="466997"/>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ABF2341-5099-E91B-951E-9F74FBEC2A8F}"/>
              </a:ext>
            </a:extLst>
          </p:cNvPr>
          <p:cNvSpPr txBox="1"/>
          <p:nvPr userDrawn="1"/>
        </p:nvSpPr>
        <p:spPr>
          <a:xfrm>
            <a:off x="7323797" y="4857041"/>
            <a:ext cx="1280160" cy="172769"/>
          </a:xfrm>
          <a:prstGeom prst="rect">
            <a:avLst/>
          </a:prstGeom>
          <a:noFill/>
        </p:spPr>
        <p:txBody>
          <a:bodyPr wrap="square" tIns="45720" rIns="91440" bIns="45720" rtlCol="0">
            <a:noAutofit/>
          </a:bodyPr>
          <a:lstStyle/>
          <a:p>
            <a:r>
              <a:rPr lang="en-US" sz="550" spc="100" baseline="0">
                <a:solidFill>
                  <a:srgbClr val="ED1E2F"/>
                </a:solidFill>
              </a:rPr>
              <a:t>© 2023 | CONFIDENTIAL</a:t>
            </a:r>
          </a:p>
        </p:txBody>
      </p:sp>
      <p:sp>
        <p:nvSpPr>
          <p:cNvPr id="6" name="Slide Number Placeholder 5">
            <a:extLst>
              <a:ext uri="{FF2B5EF4-FFF2-40B4-BE49-F238E27FC236}">
                <a16:creationId xmlns:a16="http://schemas.microsoft.com/office/drawing/2014/main" id="{BBEF582F-87E9-4346-9D25-E057A5C020D4}"/>
              </a:ext>
            </a:extLst>
          </p:cNvPr>
          <p:cNvSpPr>
            <a:spLocks noGrp="1"/>
          </p:cNvSpPr>
          <p:nvPr>
            <p:ph type="sldNum" sz="quarter" idx="13"/>
          </p:nvPr>
        </p:nvSpPr>
        <p:spPr/>
        <p:txBody>
          <a:bodyPr/>
          <a:lstStyle>
            <a:lvl1pPr>
              <a:defRPr>
                <a:solidFill>
                  <a:srgbClr val="ED1E2F"/>
                </a:solidFill>
              </a:defRPr>
            </a:lvl1pPr>
          </a:lstStyle>
          <a:p>
            <a:fld id="{21A34BF7-B327-4840-835F-4AB6A1FA955B}" type="slidenum">
              <a:rPr lang="en-US" smtClean="0"/>
              <a:pPr/>
              <a:t>‹#›</a:t>
            </a:fld>
            <a:endParaRPr lang="en-US"/>
          </a:p>
        </p:txBody>
      </p:sp>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7" y="825787"/>
            <a:ext cx="7343524" cy="3841463"/>
          </a:xfrm>
        </p:spPr>
        <p:txBody>
          <a:bodyPr anchor="t"/>
          <a:lstStyle>
            <a:lvl1pPr marL="0" indent="0" algn="l">
              <a:lnSpc>
                <a:spcPct val="90000"/>
              </a:lnSpc>
              <a:spcBef>
                <a:spcPts val="900"/>
              </a:spcBef>
              <a:buNone/>
              <a:defRPr sz="2800" b="0" i="0">
                <a:solidFill>
                  <a:srgbClr val="ED1E2F"/>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grpSp>
        <p:nvGrpSpPr>
          <p:cNvPr id="2" name="Graphic 11">
            <a:extLst>
              <a:ext uri="{FF2B5EF4-FFF2-40B4-BE49-F238E27FC236}">
                <a16:creationId xmlns:a16="http://schemas.microsoft.com/office/drawing/2014/main" id="{1EAA36EE-923C-0069-870D-1B8CFE042A08}"/>
              </a:ext>
            </a:extLst>
          </p:cNvPr>
          <p:cNvGrpSpPr/>
          <p:nvPr userDrawn="1"/>
        </p:nvGrpSpPr>
        <p:grpSpPr>
          <a:xfrm>
            <a:off x="6521116" y="4792541"/>
            <a:ext cx="732955" cy="274637"/>
            <a:chOff x="3524250" y="2177994"/>
            <a:chExt cx="2094737" cy="784894"/>
          </a:xfrm>
          <a:solidFill>
            <a:schemeClr val="accent1"/>
          </a:solidFill>
        </p:grpSpPr>
        <p:grpSp>
          <p:nvGrpSpPr>
            <p:cNvPr id="3" name="Graphic 11">
              <a:extLst>
                <a:ext uri="{FF2B5EF4-FFF2-40B4-BE49-F238E27FC236}">
                  <a16:creationId xmlns:a16="http://schemas.microsoft.com/office/drawing/2014/main" id="{8AD40E24-653A-25A1-FD08-F8E26B9E9DBB}"/>
                </a:ext>
              </a:extLst>
            </p:cNvPr>
            <p:cNvGrpSpPr/>
            <p:nvPr/>
          </p:nvGrpSpPr>
          <p:grpSpPr>
            <a:xfrm>
              <a:off x="3524250" y="2177994"/>
              <a:ext cx="2094737" cy="612330"/>
              <a:chOff x="3524250" y="2177994"/>
              <a:chExt cx="2094737" cy="612330"/>
            </a:xfrm>
            <a:grpFill/>
          </p:grpSpPr>
          <p:grpSp>
            <p:nvGrpSpPr>
              <p:cNvPr id="23" name="Graphic 11">
                <a:extLst>
                  <a:ext uri="{FF2B5EF4-FFF2-40B4-BE49-F238E27FC236}">
                    <a16:creationId xmlns:a16="http://schemas.microsoft.com/office/drawing/2014/main" id="{5093564C-FBE5-AB5D-D373-B3CA3B6656F5}"/>
                  </a:ext>
                </a:extLst>
              </p:cNvPr>
              <p:cNvGrpSpPr/>
              <p:nvPr/>
            </p:nvGrpSpPr>
            <p:grpSpPr>
              <a:xfrm>
                <a:off x="4044051" y="2177994"/>
                <a:ext cx="993621" cy="129124"/>
                <a:chOff x="4044051" y="2177994"/>
                <a:chExt cx="993621" cy="129124"/>
              </a:xfrm>
              <a:grpFill/>
            </p:grpSpPr>
            <p:grpSp>
              <p:nvGrpSpPr>
                <p:cNvPr id="35" name="Graphic 11">
                  <a:extLst>
                    <a:ext uri="{FF2B5EF4-FFF2-40B4-BE49-F238E27FC236}">
                      <a16:creationId xmlns:a16="http://schemas.microsoft.com/office/drawing/2014/main" id="{C3AFB3B2-BDC0-6442-6D61-941B7A1A4C14}"/>
                    </a:ext>
                  </a:extLst>
                </p:cNvPr>
                <p:cNvGrpSpPr/>
                <p:nvPr/>
              </p:nvGrpSpPr>
              <p:grpSpPr>
                <a:xfrm>
                  <a:off x="4044051" y="2177994"/>
                  <a:ext cx="993621" cy="129124"/>
                  <a:chOff x="4044051" y="2177994"/>
                  <a:chExt cx="993621" cy="129124"/>
                </a:xfrm>
                <a:grpFill/>
              </p:grpSpPr>
              <p:sp>
                <p:nvSpPr>
                  <p:cNvPr id="37" name="Freeform 36">
                    <a:extLst>
                      <a:ext uri="{FF2B5EF4-FFF2-40B4-BE49-F238E27FC236}">
                        <a16:creationId xmlns:a16="http://schemas.microsoft.com/office/drawing/2014/main" id="{6C083FC3-88AF-AD19-A24C-96344561AED5}"/>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3A7C37-64A5-0379-F73D-8E8406E0237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82A18F-D4EA-1A81-65B5-AA0C5EE7A45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2944C4B-3EB9-DBAD-19FF-690761174457}"/>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9DF3FCD-E441-693D-6639-896F40FAE037}"/>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C84BCC0-4546-70F4-B5D7-7B3D2B0CEB2C}"/>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8652AF3-D6AD-4372-020B-3CBB369CE911}"/>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3B370F8-D438-81B6-F729-17F87A6F0E5B}"/>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74E52E1-1EC2-AFF4-0769-A95F87484DA2}"/>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A96E5494-5464-9D3B-0336-6A3BBA5F60AC}"/>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4" name="Graphic 11">
                <a:extLst>
                  <a:ext uri="{FF2B5EF4-FFF2-40B4-BE49-F238E27FC236}">
                    <a16:creationId xmlns:a16="http://schemas.microsoft.com/office/drawing/2014/main" id="{DC2826AE-D7CE-FBD6-1674-3EC8645FF5B1}"/>
                  </a:ext>
                </a:extLst>
              </p:cNvPr>
              <p:cNvGrpSpPr/>
              <p:nvPr/>
            </p:nvGrpSpPr>
            <p:grpSpPr>
              <a:xfrm>
                <a:off x="3524250" y="2379358"/>
                <a:ext cx="2094737" cy="410965"/>
                <a:chOff x="3524250" y="2379358"/>
                <a:chExt cx="2094737" cy="410965"/>
              </a:xfrm>
              <a:grpFill/>
            </p:grpSpPr>
            <p:grpSp>
              <p:nvGrpSpPr>
                <p:cNvPr id="25" name="Graphic 11">
                  <a:extLst>
                    <a:ext uri="{FF2B5EF4-FFF2-40B4-BE49-F238E27FC236}">
                      <a16:creationId xmlns:a16="http://schemas.microsoft.com/office/drawing/2014/main" id="{CB1B374A-C519-2F2E-4FDD-E52DCD723F3A}"/>
                    </a:ext>
                  </a:extLst>
                </p:cNvPr>
                <p:cNvGrpSpPr/>
                <p:nvPr/>
              </p:nvGrpSpPr>
              <p:grpSpPr>
                <a:xfrm>
                  <a:off x="3524250" y="2448357"/>
                  <a:ext cx="2042461" cy="282912"/>
                  <a:chOff x="3524250" y="2448357"/>
                  <a:chExt cx="2042461" cy="282912"/>
                </a:xfrm>
                <a:grpFill/>
              </p:grpSpPr>
              <p:grpSp>
                <p:nvGrpSpPr>
                  <p:cNvPr id="28" name="Graphic 11">
                    <a:extLst>
                      <a:ext uri="{FF2B5EF4-FFF2-40B4-BE49-F238E27FC236}">
                        <a16:creationId xmlns:a16="http://schemas.microsoft.com/office/drawing/2014/main" id="{315CACE2-0DB3-754D-0A54-F8CB02B27678}"/>
                      </a:ext>
                    </a:extLst>
                  </p:cNvPr>
                  <p:cNvGrpSpPr/>
                  <p:nvPr/>
                </p:nvGrpSpPr>
                <p:grpSpPr>
                  <a:xfrm>
                    <a:off x="5299329" y="2448357"/>
                    <a:ext cx="267382" cy="282912"/>
                    <a:chOff x="5299329" y="2448357"/>
                    <a:chExt cx="267382" cy="282912"/>
                  </a:xfrm>
                  <a:grpFill/>
                </p:grpSpPr>
                <p:sp>
                  <p:nvSpPr>
                    <p:cNvPr id="33" name="Freeform 32">
                      <a:extLst>
                        <a:ext uri="{FF2B5EF4-FFF2-40B4-BE49-F238E27FC236}">
                          <a16:creationId xmlns:a16="http://schemas.microsoft.com/office/drawing/2014/main" id="{C3187BA6-F872-E9FE-A11E-2E4C0E7CB331}"/>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ACB7E8F-4BBD-E9A6-DA08-3D0BD802B601}"/>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4939D58E-730A-9DAE-128C-C8A444109BB8}"/>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9D46E18-8DEF-CD7B-D38C-6E35B23D760B}"/>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7CA3262-5D6A-410D-29FF-8F2492AF57ED}"/>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8BF1445-F80D-8A9F-E4A5-1BD42174C4D4}"/>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7F0C1178-6866-FD16-0724-FEB1D6F3EFBF}"/>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67588B1-764D-6E40-8F7A-EB3B79AFBA46}"/>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8" name="Graphic 11">
              <a:extLst>
                <a:ext uri="{FF2B5EF4-FFF2-40B4-BE49-F238E27FC236}">
                  <a16:creationId xmlns:a16="http://schemas.microsoft.com/office/drawing/2014/main" id="{002BF5EF-5278-2302-B08A-516CA24FC6DD}"/>
                </a:ext>
              </a:extLst>
            </p:cNvPr>
            <p:cNvGrpSpPr/>
            <p:nvPr/>
          </p:nvGrpSpPr>
          <p:grpSpPr>
            <a:xfrm>
              <a:off x="4149375" y="2872764"/>
              <a:ext cx="782573" cy="90124"/>
              <a:chOff x="4149375" y="2872764"/>
              <a:chExt cx="782573" cy="90124"/>
            </a:xfrm>
            <a:grpFill/>
          </p:grpSpPr>
          <p:sp>
            <p:nvSpPr>
              <p:cNvPr id="12" name="Freeform 11">
                <a:extLst>
                  <a:ext uri="{FF2B5EF4-FFF2-40B4-BE49-F238E27FC236}">
                    <a16:creationId xmlns:a16="http://schemas.microsoft.com/office/drawing/2014/main" id="{F8D52804-D01C-F071-AAAB-703F1572A840}"/>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9272BE6-B08E-C132-C439-FB7CE181D5F4}"/>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44B21C-38F7-51C1-092D-26C57895F3C7}"/>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A24D11-7168-A7CB-F1BD-10A5BB9A5979}"/>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9A2BC3E-91FB-F55E-DF19-BE74034E1420}"/>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29B14E9-FC4F-1F2D-913D-2158AC051387}"/>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0D5D689-9E3F-39BC-A802-86153788E94F}"/>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2A76342-3F88-AA45-2468-33B54EA0F564}"/>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9ABDBFB-2FEC-7AF6-1C83-8B5F620E8201}"/>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028B59-7F06-9540-274F-6777F55575DF}"/>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1AB85E8-4749-91F1-F2F1-CA0164E4246F}"/>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6200831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ection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394200"/>
            <a:ext cx="3141133"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604801"/>
            <a:ext cx="8197200" cy="2289599"/>
          </a:xfrm>
        </p:spPr>
        <p:txBody>
          <a:bodyPr anchor="b"/>
          <a:lstStyle>
            <a:lvl1pPr marL="0" indent="0">
              <a:lnSpc>
                <a:spcPct val="80000"/>
              </a:lnSpc>
              <a:spcBef>
                <a:spcPts val="0"/>
              </a:spcBef>
              <a:buNone/>
              <a:defRPr sz="4200" b="0" i="0" cap="none" spc="0" baseline="0">
                <a:solidFill>
                  <a:schemeClr val="accent1"/>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475030" y="4494006"/>
            <a:ext cx="3826369" cy="211239"/>
          </a:xfrm>
        </p:spPr>
        <p:txBody>
          <a:bodyPr anchor="b"/>
          <a:lstStyle>
            <a:lvl1pPr marL="0" indent="0" algn="l">
              <a:buNone/>
              <a:defRPr sz="1000" b="0" i="0">
                <a:solidFill>
                  <a:schemeClr val="accent1"/>
                </a:solidFill>
                <a:latin typeface="Franklin Gothic Book" panose="020B0503020102020204" pitchFamily="34" charset="0"/>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78930" y="3640564"/>
            <a:ext cx="3826370" cy="585835"/>
          </a:xfrm>
        </p:spPr>
        <p:txBody>
          <a:bodyPr anchor="t"/>
          <a:lstStyle>
            <a:lvl1pPr marL="0" indent="0">
              <a:spcBef>
                <a:spcPts val="0"/>
              </a:spcBef>
              <a:buNone/>
              <a:defRPr sz="1100" b="0" i="0" kern="1000" spc="10" baseline="0">
                <a:solidFill>
                  <a:schemeClr val="accent1"/>
                </a:solidFill>
                <a:latin typeface="+mn-lt"/>
                <a:cs typeface="Arial" panose="020B0604020202020204" pitchFamily="34" charset="0"/>
              </a:defRPr>
            </a:lvl1pPr>
          </a:lstStyle>
          <a:p>
            <a:pPr lvl="0"/>
            <a:r>
              <a:rPr lang="en-US"/>
              <a:t>Presenter Name, Presenter’s Title</a:t>
            </a:r>
          </a:p>
        </p:txBody>
      </p:sp>
      <p:grpSp>
        <p:nvGrpSpPr>
          <p:cNvPr id="63" name="Graphic 11">
            <a:extLst>
              <a:ext uri="{FF2B5EF4-FFF2-40B4-BE49-F238E27FC236}">
                <a16:creationId xmlns:a16="http://schemas.microsoft.com/office/drawing/2014/main" id="{AB5997D2-8F6C-E2D5-A6C9-9DB67DB7A6A2}"/>
              </a:ext>
            </a:extLst>
          </p:cNvPr>
          <p:cNvGrpSpPr>
            <a:grpSpLocks noChangeAspect="1"/>
          </p:cNvGrpSpPr>
          <p:nvPr userDrawn="1"/>
        </p:nvGrpSpPr>
        <p:grpSpPr>
          <a:xfrm>
            <a:off x="5681749" y="3674221"/>
            <a:ext cx="3063240" cy="1147791"/>
            <a:chOff x="3524250" y="2177994"/>
            <a:chExt cx="2094737" cy="784894"/>
          </a:xfrm>
          <a:solidFill>
            <a:schemeClr val="accent1"/>
          </a:solidFill>
        </p:grpSpPr>
        <p:grpSp>
          <p:nvGrpSpPr>
            <p:cNvPr id="64" name="Graphic 11">
              <a:extLst>
                <a:ext uri="{FF2B5EF4-FFF2-40B4-BE49-F238E27FC236}">
                  <a16:creationId xmlns:a16="http://schemas.microsoft.com/office/drawing/2014/main" id="{8463CA97-59E1-E72B-2FDB-6CBC772043E7}"/>
                </a:ext>
              </a:extLst>
            </p:cNvPr>
            <p:cNvGrpSpPr/>
            <p:nvPr/>
          </p:nvGrpSpPr>
          <p:grpSpPr>
            <a:xfrm>
              <a:off x="3524250" y="2177994"/>
              <a:ext cx="2094737" cy="612330"/>
              <a:chOff x="3524250" y="2177994"/>
              <a:chExt cx="2094737" cy="612330"/>
            </a:xfrm>
            <a:grpFill/>
          </p:grpSpPr>
          <p:grpSp>
            <p:nvGrpSpPr>
              <p:cNvPr id="77" name="Graphic 11">
                <a:extLst>
                  <a:ext uri="{FF2B5EF4-FFF2-40B4-BE49-F238E27FC236}">
                    <a16:creationId xmlns:a16="http://schemas.microsoft.com/office/drawing/2014/main" id="{479F393B-7696-A70E-0C77-324035078ABA}"/>
                  </a:ext>
                </a:extLst>
              </p:cNvPr>
              <p:cNvGrpSpPr/>
              <p:nvPr/>
            </p:nvGrpSpPr>
            <p:grpSpPr>
              <a:xfrm>
                <a:off x="4044051" y="2177994"/>
                <a:ext cx="993621" cy="129124"/>
                <a:chOff x="4044051" y="2177994"/>
                <a:chExt cx="993621" cy="129124"/>
              </a:xfrm>
              <a:grpFill/>
            </p:grpSpPr>
            <p:grpSp>
              <p:nvGrpSpPr>
                <p:cNvPr id="89" name="Graphic 11">
                  <a:extLst>
                    <a:ext uri="{FF2B5EF4-FFF2-40B4-BE49-F238E27FC236}">
                      <a16:creationId xmlns:a16="http://schemas.microsoft.com/office/drawing/2014/main" id="{F943478A-A7FD-6BA5-1E18-B080ECC75E92}"/>
                    </a:ext>
                  </a:extLst>
                </p:cNvPr>
                <p:cNvGrpSpPr/>
                <p:nvPr/>
              </p:nvGrpSpPr>
              <p:grpSpPr>
                <a:xfrm>
                  <a:off x="4044051" y="2177994"/>
                  <a:ext cx="993621" cy="129124"/>
                  <a:chOff x="4044051" y="2177994"/>
                  <a:chExt cx="993621" cy="129124"/>
                </a:xfrm>
                <a:grpFill/>
              </p:grpSpPr>
              <p:sp>
                <p:nvSpPr>
                  <p:cNvPr id="91" name="Freeform 90">
                    <a:extLst>
                      <a:ext uri="{FF2B5EF4-FFF2-40B4-BE49-F238E27FC236}">
                        <a16:creationId xmlns:a16="http://schemas.microsoft.com/office/drawing/2014/main" id="{F83715BD-DBD3-89EE-8FD8-977C036AA723}"/>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E23DE77-4E22-AF46-6C59-BED84071B2F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9EBD430-5FC2-2E0C-909A-85CB9BE5C5B0}"/>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AF7B0C92-3089-1B2F-F63A-9DA12DD6CE5C}"/>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BD77E39-04DE-A338-A718-6AAEAE92F1D1}"/>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9B721B77-C8A8-DD42-ACB4-DD3711DA9522}"/>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EEE7FCE-AD49-1AE8-FD4B-0047C0A10809}"/>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8829B8B-D053-7C58-C35B-F0F53FC77961}"/>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B3C15036-C005-370C-953F-4E5B7D158830}"/>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90" name="Freeform 89">
                  <a:extLst>
                    <a:ext uri="{FF2B5EF4-FFF2-40B4-BE49-F238E27FC236}">
                      <a16:creationId xmlns:a16="http://schemas.microsoft.com/office/drawing/2014/main" id="{99CF55F6-211F-11C8-13F0-EAD4D75F84C8}"/>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78" name="Graphic 11">
                <a:extLst>
                  <a:ext uri="{FF2B5EF4-FFF2-40B4-BE49-F238E27FC236}">
                    <a16:creationId xmlns:a16="http://schemas.microsoft.com/office/drawing/2014/main" id="{E5D3E7D4-585A-3B03-A887-A9F5F7157BE2}"/>
                  </a:ext>
                </a:extLst>
              </p:cNvPr>
              <p:cNvGrpSpPr/>
              <p:nvPr/>
            </p:nvGrpSpPr>
            <p:grpSpPr>
              <a:xfrm>
                <a:off x="3524250" y="2379358"/>
                <a:ext cx="2094737" cy="410965"/>
                <a:chOff x="3524250" y="2379358"/>
                <a:chExt cx="2094737" cy="410965"/>
              </a:xfrm>
              <a:grpFill/>
            </p:grpSpPr>
            <p:grpSp>
              <p:nvGrpSpPr>
                <p:cNvPr id="79" name="Graphic 11">
                  <a:extLst>
                    <a:ext uri="{FF2B5EF4-FFF2-40B4-BE49-F238E27FC236}">
                      <a16:creationId xmlns:a16="http://schemas.microsoft.com/office/drawing/2014/main" id="{BBDCC301-6C20-2529-75F8-7B52C8DFC177}"/>
                    </a:ext>
                  </a:extLst>
                </p:cNvPr>
                <p:cNvGrpSpPr/>
                <p:nvPr/>
              </p:nvGrpSpPr>
              <p:grpSpPr>
                <a:xfrm>
                  <a:off x="3524250" y="2448357"/>
                  <a:ext cx="2042461" cy="282912"/>
                  <a:chOff x="3524250" y="2448357"/>
                  <a:chExt cx="2042461" cy="282912"/>
                </a:xfrm>
                <a:grpFill/>
              </p:grpSpPr>
              <p:grpSp>
                <p:nvGrpSpPr>
                  <p:cNvPr id="82" name="Graphic 11">
                    <a:extLst>
                      <a:ext uri="{FF2B5EF4-FFF2-40B4-BE49-F238E27FC236}">
                        <a16:creationId xmlns:a16="http://schemas.microsoft.com/office/drawing/2014/main" id="{105EC0B4-BE1F-9E8E-428D-3F32851C0908}"/>
                      </a:ext>
                    </a:extLst>
                  </p:cNvPr>
                  <p:cNvGrpSpPr/>
                  <p:nvPr/>
                </p:nvGrpSpPr>
                <p:grpSpPr>
                  <a:xfrm>
                    <a:off x="5299329" y="2448357"/>
                    <a:ext cx="267382" cy="282912"/>
                    <a:chOff x="5299329" y="2448357"/>
                    <a:chExt cx="267382" cy="282912"/>
                  </a:xfrm>
                  <a:grpFill/>
                </p:grpSpPr>
                <p:sp>
                  <p:nvSpPr>
                    <p:cNvPr id="87" name="Freeform 86">
                      <a:extLst>
                        <a:ext uri="{FF2B5EF4-FFF2-40B4-BE49-F238E27FC236}">
                          <a16:creationId xmlns:a16="http://schemas.microsoft.com/office/drawing/2014/main" id="{E0C8B5C7-FC59-D818-EA34-3E962FBEA429}"/>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C530D697-6902-18A3-791F-E7AF9FCEE7B0}"/>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83" name="Freeform 82">
                    <a:extLst>
                      <a:ext uri="{FF2B5EF4-FFF2-40B4-BE49-F238E27FC236}">
                        <a16:creationId xmlns:a16="http://schemas.microsoft.com/office/drawing/2014/main" id="{F2895797-3D28-7324-D73C-D6AF9F558842}"/>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F9AF492-BEF1-4AEB-FFFF-493BCD4A151E}"/>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3383910F-0221-BC69-B0E4-598D3C4074B0}"/>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C7F21C0-2D94-876F-7260-0D6EDC6DF35A}"/>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80" name="Freeform 79">
                  <a:extLst>
                    <a:ext uri="{FF2B5EF4-FFF2-40B4-BE49-F238E27FC236}">
                      <a16:creationId xmlns:a16="http://schemas.microsoft.com/office/drawing/2014/main" id="{B266C92A-3B99-96AD-3768-C3BDED4D11A6}"/>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D372B593-8BED-0ADB-D1DE-28DC21DA197C}"/>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5" name="Graphic 11">
              <a:extLst>
                <a:ext uri="{FF2B5EF4-FFF2-40B4-BE49-F238E27FC236}">
                  <a16:creationId xmlns:a16="http://schemas.microsoft.com/office/drawing/2014/main" id="{04E9751F-DCE8-A4C7-890B-0E50C2DAA127}"/>
                </a:ext>
              </a:extLst>
            </p:cNvPr>
            <p:cNvGrpSpPr/>
            <p:nvPr/>
          </p:nvGrpSpPr>
          <p:grpSpPr>
            <a:xfrm>
              <a:off x="4149375" y="2872764"/>
              <a:ext cx="782573" cy="90124"/>
              <a:chOff x="4149375" y="2872764"/>
              <a:chExt cx="782573" cy="90124"/>
            </a:xfrm>
            <a:grpFill/>
          </p:grpSpPr>
          <p:sp>
            <p:nvSpPr>
              <p:cNvPr id="66" name="Freeform 65">
                <a:extLst>
                  <a:ext uri="{FF2B5EF4-FFF2-40B4-BE49-F238E27FC236}">
                    <a16:creationId xmlns:a16="http://schemas.microsoft.com/office/drawing/2014/main" id="{3DBFD96E-F6CE-9EA5-7991-75070465528B}"/>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021B450-E607-95D1-61B4-9428C15B3358}"/>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DF22F6A-628B-C8EE-FE18-75A511C5FCF3}"/>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6D50FCB-BEBF-9BCE-5945-9544A59D7AA0}"/>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C847A0A-ED54-515E-4CD1-3E5FF4AD3DE1}"/>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0C7EE89-4B10-DF52-6912-F3EF290BDAF4}"/>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3C90AA-922B-A5E0-04D4-82854011E2E7}"/>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9C364C6-52B1-4AFC-F8B6-7C6E24A8661A}"/>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8B9BAFD3-E79F-9F4E-E2A8-31A4319B4D8D}"/>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44F57C0-0E04-3907-09AE-A1A7EDA1E581}"/>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C18459F-EF66-7692-5564-3A62D08732BC}"/>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9331160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p:nvPr>
        </p:nvSpPr>
        <p:spPr>
          <a:xfrm>
            <a:off x="465058" y="2397008"/>
            <a:ext cx="1097280" cy="1797050"/>
          </a:xfrm>
        </p:spPr>
        <p:txBody>
          <a:bodyPr lIns="91440" rIns="91440" anchor="t"/>
          <a:lstStyle>
            <a:lvl1pPr marL="0" indent="0" algn="ctr">
              <a:lnSpc>
                <a:spcPct val="100000"/>
              </a:lnSpc>
              <a:spcBef>
                <a:spcPts val="0"/>
              </a:spcBef>
              <a:buNone/>
              <a:defRPr sz="1200" b="0" i="0" spc="-20" baseline="0">
                <a:solidFill>
                  <a:srgbClr val="010D2B"/>
                </a:solidFill>
                <a:latin typeface="+mn-lt"/>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10" name="Text Placeholder 2">
            <a:extLst>
              <a:ext uri="{FF2B5EF4-FFF2-40B4-BE49-F238E27FC236}">
                <a16:creationId xmlns:a16="http://schemas.microsoft.com/office/drawing/2014/main" id="{E8806C2C-F1A8-1148-A3ED-AB3B58C94BA4}"/>
              </a:ext>
            </a:extLst>
          </p:cNvPr>
          <p:cNvSpPr>
            <a:spLocks noGrp="1"/>
          </p:cNvSpPr>
          <p:nvPr>
            <p:ph type="body" sz="quarter" idx="11" hasCustomPrompt="1"/>
          </p:nvPr>
        </p:nvSpPr>
        <p:spPr>
          <a:xfrm>
            <a:off x="465058" y="1420688"/>
            <a:ext cx="1097280" cy="780931"/>
          </a:xfrm>
        </p:spPr>
        <p:txBody>
          <a:bodyPr lIns="91440" rIns="91440" anchor="b"/>
          <a:lstStyle>
            <a:lvl1pPr marL="0" indent="0" algn="ctr">
              <a:lnSpc>
                <a:spcPct val="80000"/>
              </a:lnSpc>
              <a:spcBef>
                <a:spcPts val="0"/>
              </a:spcBef>
              <a:buNone/>
              <a:defRPr sz="2000" b="0" i="0" cap="all" baseline="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Date</a:t>
            </a:r>
          </a:p>
        </p:txBody>
      </p:sp>
      <p:sp>
        <p:nvSpPr>
          <p:cNvPr id="2" name="Date Placeholder 1">
            <a:extLst>
              <a:ext uri="{FF2B5EF4-FFF2-40B4-BE49-F238E27FC236}">
                <a16:creationId xmlns:a16="http://schemas.microsoft.com/office/drawing/2014/main" id="{B8F03936-B980-364C-A239-B1ACFB36ADBF}"/>
              </a:ext>
            </a:extLst>
          </p:cNvPr>
          <p:cNvSpPr>
            <a:spLocks noGrp="1"/>
          </p:cNvSpPr>
          <p:nvPr>
            <p:ph type="dt" sz="half" idx="17"/>
          </p:nvPr>
        </p:nvSpPr>
        <p:spPr/>
        <p:txBody>
          <a:bodyPr/>
          <a:lstStyle/>
          <a:p>
            <a:fld id="{FA38EBC1-F9BB-E348-8AB4-D663D9CF07DA}" type="datetime1">
              <a:rPr lang="en-US" smtClean="0"/>
              <a:t>2/25/2026</a:t>
            </a:fld>
            <a:endParaRPr lang="en-US"/>
          </a:p>
        </p:txBody>
      </p:sp>
      <p:sp>
        <p:nvSpPr>
          <p:cNvPr id="3" name="Footer Placeholder 2">
            <a:extLst>
              <a:ext uri="{FF2B5EF4-FFF2-40B4-BE49-F238E27FC236}">
                <a16:creationId xmlns:a16="http://schemas.microsoft.com/office/drawing/2014/main" id="{FAA094E5-ABC9-8942-B4E6-ED57BD1C5237}"/>
              </a:ext>
            </a:extLst>
          </p:cNvPr>
          <p:cNvSpPr>
            <a:spLocks noGrp="1"/>
          </p:cNvSpPr>
          <p:nvPr>
            <p:ph type="ftr" sz="quarter" idx="18"/>
          </p:nvPr>
        </p:nvSpPr>
        <p:spPr/>
        <p:txBody>
          <a:bodyPr/>
          <a:lstStyle/>
          <a:p>
            <a:endParaRPr lang="en-US"/>
          </a:p>
        </p:txBody>
      </p:sp>
      <p:sp>
        <p:nvSpPr>
          <p:cNvPr id="4" name="Slide Number Placeholder 3">
            <a:extLst>
              <a:ext uri="{FF2B5EF4-FFF2-40B4-BE49-F238E27FC236}">
                <a16:creationId xmlns:a16="http://schemas.microsoft.com/office/drawing/2014/main" id="{FE7EACB7-224C-444C-BBDC-152A7A6250E9}"/>
              </a:ext>
            </a:extLst>
          </p:cNvPr>
          <p:cNvSpPr>
            <a:spLocks noGrp="1"/>
          </p:cNvSpPr>
          <p:nvPr>
            <p:ph type="sldNum" sz="quarter" idx="19"/>
          </p:nvPr>
        </p:nvSpPr>
        <p:spPr/>
        <p:txBody>
          <a:bodyPr/>
          <a:lstStyle/>
          <a:p>
            <a:fld id="{21A34BF7-B327-4840-835F-4AB6A1FA955B}" type="slidenum">
              <a:rPr lang="en-US" smtClean="0"/>
              <a:pPr/>
              <a:t>‹#›</a:t>
            </a:fld>
            <a:endParaRPr lang="en-US"/>
          </a:p>
        </p:txBody>
      </p:sp>
      <p:sp>
        <p:nvSpPr>
          <p:cNvPr id="12" name="Text Placeholder 2">
            <a:extLst>
              <a:ext uri="{FF2B5EF4-FFF2-40B4-BE49-F238E27FC236}">
                <a16:creationId xmlns:a16="http://schemas.microsoft.com/office/drawing/2014/main" id="{84EA073A-F530-D4CE-CEFE-70BC49844D6E}"/>
              </a:ext>
            </a:extLst>
          </p:cNvPr>
          <p:cNvSpPr>
            <a:spLocks noGrp="1"/>
          </p:cNvSpPr>
          <p:nvPr>
            <p:ph type="body" sz="quarter" idx="20" hasCustomPrompt="1"/>
          </p:nvPr>
        </p:nvSpPr>
        <p:spPr>
          <a:xfrm>
            <a:off x="1646118" y="1420688"/>
            <a:ext cx="1097280" cy="780931"/>
          </a:xfrm>
        </p:spPr>
        <p:txBody>
          <a:bodyPr lIns="91440" rIns="91440" anchor="b"/>
          <a:lstStyle>
            <a:lvl1pPr marL="0" indent="0" algn="ctr">
              <a:lnSpc>
                <a:spcPct val="80000"/>
              </a:lnSpc>
              <a:spcBef>
                <a:spcPts val="0"/>
              </a:spcBef>
              <a:buNone/>
              <a:defRPr sz="2000" b="0" i="0" cap="all" baseline="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Date</a:t>
            </a:r>
          </a:p>
        </p:txBody>
      </p:sp>
      <p:sp>
        <p:nvSpPr>
          <p:cNvPr id="13" name="Text Placeholder 2">
            <a:extLst>
              <a:ext uri="{FF2B5EF4-FFF2-40B4-BE49-F238E27FC236}">
                <a16:creationId xmlns:a16="http://schemas.microsoft.com/office/drawing/2014/main" id="{FD3349C9-76B8-2B9F-DFC5-B0BCB6114A6A}"/>
              </a:ext>
            </a:extLst>
          </p:cNvPr>
          <p:cNvSpPr>
            <a:spLocks noGrp="1"/>
          </p:cNvSpPr>
          <p:nvPr>
            <p:ph type="body" sz="quarter" idx="21"/>
          </p:nvPr>
        </p:nvSpPr>
        <p:spPr>
          <a:xfrm>
            <a:off x="1644579" y="2397008"/>
            <a:ext cx="1097280" cy="1797050"/>
          </a:xfrm>
        </p:spPr>
        <p:txBody>
          <a:bodyPr lIns="91440" rIns="91440" anchor="t"/>
          <a:lstStyle>
            <a:lvl1pPr marL="0" indent="0" algn="ctr">
              <a:lnSpc>
                <a:spcPct val="100000"/>
              </a:lnSpc>
              <a:spcBef>
                <a:spcPts val="0"/>
              </a:spcBef>
              <a:buNone/>
              <a:defRPr sz="1200" b="0" i="0" spc="-20" baseline="0">
                <a:solidFill>
                  <a:srgbClr val="010D2B"/>
                </a:solidFill>
                <a:latin typeface="+mn-lt"/>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14" name="Text Placeholder 2">
            <a:extLst>
              <a:ext uri="{FF2B5EF4-FFF2-40B4-BE49-F238E27FC236}">
                <a16:creationId xmlns:a16="http://schemas.microsoft.com/office/drawing/2014/main" id="{FE4FCB83-E037-1AA9-0663-1DB660D3F70C}"/>
              </a:ext>
            </a:extLst>
          </p:cNvPr>
          <p:cNvSpPr>
            <a:spLocks noGrp="1"/>
          </p:cNvSpPr>
          <p:nvPr>
            <p:ph type="body" sz="quarter" idx="22" hasCustomPrompt="1"/>
          </p:nvPr>
        </p:nvSpPr>
        <p:spPr>
          <a:xfrm>
            <a:off x="2827178" y="1420688"/>
            <a:ext cx="1097280" cy="780931"/>
          </a:xfrm>
        </p:spPr>
        <p:txBody>
          <a:bodyPr lIns="91440" rIns="91440" anchor="b"/>
          <a:lstStyle>
            <a:lvl1pPr marL="0" indent="0" algn="ctr">
              <a:lnSpc>
                <a:spcPct val="80000"/>
              </a:lnSpc>
              <a:spcBef>
                <a:spcPts val="0"/>
              </a:spcBef>
              <a:buNone/>
              <a:defRPr sz="2000" b="0" i="0" cap="all" baseline="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Date</a:t>
            </a:r>
          </a:p>
        </p:txBody>
      </p:sp>
      <p:sp>
        <p:nvSpPr>
          <p:cNvPr id="16" name="Text Placeholder 2">
            <a:extLst>
              <a:ext uri="{FF2B5EF4-FFF2-40B4-BE49-F238E27FC236}">
                <a16:creationId xmlns:a16="http://schemas.microsoft.com/office/drawing/2014/main" id="{9E64E4AA-3A84-7D97-5A45-2444D5495353}"/>
              </a:ext>
            </a:extLst>
          </p:cNvPr>
          <p:cNvSpPr>
            <a:spLocks noGrp="1"/>
          </p:cNvSpPr>
          <p:nvPr>
            <p:ph type="body" sz="quarter" idx="23"/>
          </p:nvPr>
        </p:nvSpPr>
        <p:spPr>
          <a:xfrm>
            <a:off x="2824100" y="2397008"/>
            <a:ext cx="1097280" cy="1797050"/>
          </a:xfrm>
        </p:spPr>
        <p:txBody>
          <a:bodyPr lIns="91440" rIns="91440" anchor="t"/>
          <a:lstStyle>
            <a:lvl1pPr marL="0" indent="0" algn="ctr">
              <a:lnSpc>
                <a:spcPct val="100000"/>
              </a:lnSpc>
              <a:spcBef>
                <a:spcPts val="0"/>
              </a:spcBef>
              <a:buNone/>
              <a:defRPr sz="1200" b="0" i="0" spc="-20" baseline="0">
                <a:solidFill>
                  <a:srgbClr val="010D2B"/>
                </a:solidFill>
                <a:latin typeface="+mn-lt"/>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19" name="Text Placeholder 2">
            <a:extLst>
              <a:ext uri="{FF2B5EF4-FFF2-40B4-BE49-F238E27FC236}">
                <a16:creationId xmlns:a16="http://schemas.microsoft.com/office/drawing/2014/main" id="{A45EB99F-289C-3F34-7950-7D6B02FD12DE}"/>
              </a:ext>
            </a:extLst>
          </p:cNvPr>
          <p:cNvSpPr>
            <a:spLocks noGrp="1"/>
          </p:cNvSpPr>
          <p:nvPr>
            <p:ph type="body" sz="quarter" idx="24" hasCustomPrompt="1"/>
          </p:nvPr>
        </p:nvSpPr>
        <p:spPr>
          <a:xfrm>
            <a:off x="5189298" y="1420688"/>
            <a:ext cx="1097280" cy="780931"/>
          </a:xfrm>
        </p:spPr>
        <p:txBody>
          <a:bodyPr lIns="91440" rIns="91440" anchor="b"/>
          <a:lstStyle>
            <a:lvl1pPr marL="0" indent="0" algn="ctr">
              <a:lnSpc>
                <a:spcPct val="80000"/>
              </a:lnSpc>
              <a:spcBef>
                <a:spcPts val="0"/>
              </a:spcBef>
              <a:buNone/>
              <a:defRPr sz="2000" b="0" i="0" cap="all" baseline="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Date</a:t>
            </a:r>
          </a:p>
        </p:txBody>
      </p:sp>
      <p:sp>
        <p:nvSpPr>
          <p:cNvPr id="20" name="Text Placeholder 2">
            <a:extLst>
              <a:ext uri="{FF2B5EF4-FFF2-40B4-BE49-F238E27FC236}">
                <a16:creationId xmlns:a16="http://schemas.microsoft.com/office/drawing/2014/main" id="{3BF83302-F3DC-8293-3AAA-594802110038}"/>
              </a:ext>
            </a:extLst>
          </p:cNvPr>
          <p:cNvSpPr>
            <a:spLocks noGrp="1"/>
          </p:cNvSpPr>
          <p:nvPr>
            <p:ph type="body" sz="quarter" idx="25"/>
          </p:nvPr>
        </p:nvSpPr>
        <p:spPr>
          <a:xfrm>
            <a:off x="5183142" y="2397008"/>
            <a:ext cx="1097280" cy="1797050"/>
          </a:xfrm>
        </p:spPr>
        <p:txBody>
          <a:bodyPr lIns="91440" rIns="91440" anchor="t"/>
          <a:lstStyle>
            <a:lvl1pPr marL="0" indent="0" algn="ctr">
              <a:lnSpc>
                <a:spcPct val="100000"/>
              </a:lnSpc>
              <a:spcBef>
                <a:spcPts val="0"/>
              </a:spcBef>
              <a:buNone/>
              <a:defRPr sz="1200" b="0" i="0" spc="-20" baseline="0">
                <a:solidFill>
                  <a:srgbClr val="010D2B"/>
                </a:solidFill>
                <a:latin typeface="+mn-lt"/>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21" name="Text Placeholder 2">
            <a:extLst>
              <a:ext uri="{FF2B5EF4-FFF2-40B4-BE49-F238E27FC236}">
                <a16:creationId xmlns:a16="http://schemas.microsoft.com/office/drawing/2014/main" id="{D5FF856E-1709-941B-1878-A16FA0ACB8A1}"/>
              </a:ext>
            </a:extLst>
          </p:cNvPr>
          <p:cNvSpPr>
            <a:spLocks noGrp="1"/>
          </p:cNvSpPr>
          <p:nvPr>
            <p:ph type="body" sz="quarter" idx="26" hasCustomPrompt="1"/>
          </p:nvPr>
        </p:nvSpPr>
        <p:spPr>
          <a:xfrm>
            <a:off x="7551419" y="1420688"/>
            <a:ext cx="1097280" cy="780931"/>
          </a:xfrm>
        </p:spPr>
        <p:txBody>
          <a:bodyPr lIns="91440" rIns="91440" anchor="b"/>
          <a:lstStyle>
            <a:lvl1pPr marL="0" indent="0" algn="ctr">
              <a:lnSpc>
                <a:spcPct val="80000"/>
              </a:lnSpc>
              <a:spcBef>
                <a:spcPts val="0"/>
              </a:spcBef>
              <a:buNone/>
              <a:defRPr sz="2000" b="0" i="0" cap="all" baseline="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Date</a:t>
            </a:r>
          </a:p>
        </p:txBody>
      </p:sp>
      <p:sp>
        <p:nvSpPr>
          <p:cNvPr id="22" name="Text Placeholder 2">
            <a:extLst>
              <a:ext uri="{FF2B5EF4-FFF2-40B4-BE49-F238E27FC236}">
                <a16:creationId xmlns:a16="http://schemas.microsoft.com/office/drawing/2014/main" id="{227BEC9E-ECB5-9A88-B866-E77F630EE66A}"/>
              </a:ext>
            </a:extLst>
          </p:cNvPr>
          <p:cNvSpPr>
            <a:spLocks noGrp="1"/>
          </p:cNvSpPr>
          <p:nvPr>
            <p:ph type="body" sz="quarter" idx="27"/>
          </p:nvPr>
        </p:nvSpPr>
        <p:spPr>
          <a:xfrm>
            <a:off x="7542183" y="2397008"/>
            <a:ext cx="1097280" cy="1797050"/>
          </a:xfrm>
        </p:spPr>
        <p:txBody>
          <a:bodyPr lIns="91440" rIns="91440" anchor="t"/>
          <a:lstStyle>
            <a:lvl1pPr marL="0" indent="0" algn="ctr">
              <a:lnSpc>
                <a:spcPct val="100000"/>
              </a:lnSpc>
              <a:spcBef>
                <a:spcPts val="0"/>
              </a:spcBef>
              <a:buNone/>
              <a:defRPr sz="1200" b="0" i="0" spc="-20" baseline="0">
                <a:solidFill>
                  <a:srgbClr val="010D2B"/>
                </a:solidFill>
                <a:latin typeface="+mn-lt"/>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5" name="Title 4">
            <a:extLst>
              <a:ext uri="{FF2B5EF4-FFF2-40B4-BE49-F238E27FC236}">
                <a16:creationId xmlns:a16="http://schemas.microsoft.com/office/drawing/2014/main" id="{1CD5849D-F380-7262-5846-A2CFCD8FC71D}"/>
              </a:ext>
            </a:extLst>
          </p:cNvPr>
          <p:cNvSpPr>
            <a:spLocks noGrp="1"/>
          </p:cNvSpPr>
          <p:nvPr>
            <p:ph type="title"/>
          </p:nvPr>
        </p:nvSpPr>
        <p:spPr/>
        <p:txBody>
          <a:bodyPr/>
          <a:lstStyle/>
          <a:p>
            <a:r>
              <a:rPr lang="en-US"/>
              <a:t>Click to edit Master title style</a:t>
            </a:r>
          </a:p>
        </p:txBody>
      </p:sp>
      <p:sp>
        <p:nvSpPr>
          <p:cNvPr id="23" name="Text Placeholder 2">
            <a:extLst>
              <a:ext uri="{FF2B5EF4-FFF2-40B4-BE49-F238E27FC236}">
                <a16:creationId xmlns:a16="http://schemas.microsoft.com/office/drawing/2014/main" id="{BC60B1A4-6DA3-63AE-75D3-599388C32BE6}"/>
              </a:ext>
            </a:extLst>
          </p:cNvPr>
          <p:cNvSpPr>
            <a:spLocks noGrp="1"/>
          </p:cNvSpPr>
          <p:nvPr>
            <p:ph type="body" sz="quarter" idx="28" hasCustomPrompt="1"/>
          </p:nvPr>
        </p:nvSpPr>
        <p:spPr>
          <a:xfrm>
            <a:off x="6370358" y="1420688"/>
            <a:ext cx="1097280" cy="780931"/>
          </a:xfrm>
        </p:spPr>
        <p:txBody>
          <a:bodyPr lIns="91440" rIns="91440" anchor="b"/>
          <a:lstStyle>
            <a:lvl1pPr marL="0" indent="0" algn="ctr">
              <a:lnSpc>
                <a:spcPct val="80000"/>
              </a:lnSpc>
              <a:spcBef>
                <a:spcPts val="0"/>
              </a:spcBef>
              <a:buNone/>
              <a:defRPr sz="2000" b="0" i="0" cap="all" baseline="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Date</a:t>
            </a:r>
          </a:p>
        </p:txBody>
      </p:sp>
      <p:sp>
        <p:nvSpPr>
          <p:cNvPr id="24" name="Text Placeholder 2">
            <a:extLst>
              <a:ext uri="{FF2B5EF4-FFF2-40B4-BE49-F238E27FC236}">
                <a16:creationId xmlns:a16="http://schemas.microsoft.com/office/drawing/2014/main" id="{A2070E0D-DFAA-79DB-AF1C-44C89D1DE65A}"/>
              </a:ext>
            </a:extLst>
          </p:cNvPr>
          <p:cNvSpPr>
            <a:spLocks noGrp="1"/>
          </p:cNvSpPr>
          <p:nvPr>
            <p:ph type="body" sz="quarter" idx="29"/>
          </p:nvPr>
        </p:nvSpPr>
        <p:spPr>
          <a:xfrm>
            <a:off x="6362663" y="2397008"/>
            <a:ext cx="1097280" cy="1797050"/>
          </a:xfrm>
        </p:spPr>
        <p:txBody>
          <a:bodyPr lIns="91440" rIns="91440" anchor="t"/>
          <a:lstStyle>
            <a:lvl1pPr marL="0" indent="0" algn="ctr">
              <a:lnSpc>
                <a:spcPct val="100000"/>
              </a:lnSpc>
              <a:spcBef>
                <a:spcPts val="0"/>
              </a:spcBef>
              <a:buNone/>
              <a:defRPr sz="1200" b="0" i="0" spc="-20" baseline="0">
                <a:solidFill>
                  <a:srgbClr val="010D2B"/>
                </a:solidFill>
                <a:latin typeface="+mn-lt"/>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
        <p:nvSpPr>
          <p:cNvPr id="25" name="Text Placeholder 2">
            <a:extLst>
              <a:ext uri="{FF2B5EF4-FFF2-40B4-BE49-F238E27FC236}">
                <a16:creationId xmlns:a16="http://schemas.microsoft.com/office/drawing/2014/main" id="{599686EF-59C8-EF32-3325-A316ECBB8513}"/>
              </a:ext>
            </a:extLst>
          </p:cNvPr>
          <p:cNvSpPr>
            <a:spLocks noGrp="1"/>
          </p:cNvSpPr>
          <p:nvPr>
            <p:ph type="body" sz="quarter" idx="30" hasCustomPrompt="1"/>
          </p:nvPr>
        </p:nvSpPr>
        <p:spPr>
          <a:xfrm>
            <a:off x="4008238" y="1420688"/>
            <a:ext cx="1097280" cy="780931"/>
          </a:xfrm>
        </p:spPr>
        <p:txBody>
          <a:bodyPr lIns="91440" rIns="91440" anchor="b"/>
          <a:lstStyle>
            <a:lvl1pPr marL="0" indent="0" algn="ctr">
              <a:lnSpc>
                <a:spcPct val="80000"/>
              </a:lnSpc>
              <a:spcBef>
                <a:spcPts val="0"/>
              </a:spcBef>
              <a:buNone/>
              <a:defRPr sz="2000" b="0" i="0" cap="all" baseline="0">
                <a:solidFill>
                  <a:schemeClr val="accent1"/>
                </a:solidFill>
                <a:latin typeface="Franklin Gothic Medium Cond" panose="020B0606030402020204" pitchFamily="34" charset="0"/>
                <a:cs typeface="Arial Black" panose="020B0604020202020204" pitchFamily="34" charset="0"/>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r>
              <a:rPr lang="en-US"/>
              <a:t>Date</a:t>
            </a:r>
          </a:p>
        </p:txBody>
      </p:sp>
      <p:sp>
        <p:nvSpPr>
          <p:cNvPr id="26" name="Text Placeholder 2">
            <a:extLst>
              <a:ext uri="{FF2B5EF4-FFF2-40B4-BE49-F238E27FC236}">
                <a16:creationId xmlns:a16="http://schemas.microsoft.com/office/drawing/2014/main" id="{36DBE9FE-3227-66CD-FD06-CD5188CD3608}"/>
              </a:ext>
            </a:extLst>
          </p:cNvPr>
          <p:cNvSpPr>
            <a:spLocks noGrp="1"/>
          </p:cNvSpPr>
          <p:nvPr>
            <p:ph type="body" sz="quarter" idx="31"/>
          </p:nvPr>
        </p:nvSpPr>
        <p:spPr>
          <a:xfrm>
            <a:off x="4003621" y="2397008"/>
            <a:ext cx="1097280" cy="1797050"/>
          </a:xfrm>
        </p:spPr>
        <p:txBody>
          <a:bodyPr lIns="91440" rIns="91440" anchor="t"/>
          <a:lstStyle>
            <a:lvl1pPr marL="0" indent="0" algn="ctr">
              <a:lnSpc>
                <a:spcPct val="100000"/>
              </a:lnSpc>
              <a:spcBef>
                <a:spcPts val="0"/>
              </a:spcBef>
              <a:buNone/>
              <a:defRPr sz="1200" b="0" i="0" spc="-20" baseline="0">
                <a:solidFill>
                  <a:srgbClr val="010D2B"/>
                </a:solidFill>
                <a:latin typeface="+mn-lt"/>
              </a:defRPr>
            </a:lvl1pPr>
            <a:lvl2pPr>
              <a:defRPr b="1" i="0">
                <a:solidFill>
                  <a:srgbClr val="FFFFFF"/>
                </a:solidFill>
                <a:latin typeface="Arial" pitchFamily="2" charset="77"/>
              </a:defRPr>
            </a:lvl2pPr>
            <a:lvl3pPr>
              <a:defRPr b="1" i="0">
                <a:solidFill>
                  <a:srgbClr val="FFFFFF"/>
                </a:solidFill>
                <a:latin typeface="Arial" pitchFamily="2" charset="77"/>
              </a:defRPr>
            </a:lvl3pPr>
            <a:lvl4pPr>
              <a:defRPr b="1" i="0">
                <a:solidFill>
                  <a:srgbClr val="FFFFFF"/>
                </a:solidFill>
                <a:latin typeface="Arial" pitchFamily="2" charset="77"/>
              </a:defRPr>
            </a:lvl4pPr>
            <a:lvl5pPr>
              <a:defRPr b="1" i="0">
                <a:solidFill>
                  <a:srgbClr val="FFFFFF"/>
                </a:solidFill>
                <a:latin typeface="Arial" pitchFamily="2" charset="77"/>
              </a:defRPr>
            </a:lvl5pPr>
          </a:lstStyle>
          <a:p>
            <a:pPr lvl="0"/>
            <a:endParaRPr lang="en-US"/>
          </a:p>
        </p:txBody>
      </p:sp>
    </p:spTree>
    <p:extLst>
      <p:ext uri="{BB962C8B-B14F-4D97-AF65-F5344CB8AC3E}">
        <p14:creationId xmlns:p14="http://schemas.microsoft.com/office/powerpoint/2010/main" val="239660003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Page Photo Only">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FF43A2-19AD-7D3D-49EA-396886D1DF2A}"/>
              </a:ext>
            </a:extLst>
          </p:cNvPr>
          <p:cNvSpPr>
            <a:spLocks noGrp="1"/>
          </p:cNvSpPr>
          <p:nvPr>
            <p:ph type="pic" sz="quarter" idx="13" hasCustomPrompt="1"/>
          </p:nvPr>
        </p:nvSpPr>
        <p:spPr>
          <a:xfrm>
            <a:off x="0" y="0"/>
            <a:ext cx="9144000" cy="5143499"/>
          </a:xfrm>
        </p:spPr>
        <p:txBody>
          <a:bodyPr/>
          <a:lstStyle>
            <a:lvl1pPr marL="0" indent="0">
              <a:buNone/>
              <a:defRPr/>
            </a:lvl1pPr>
          </a:lstStyle>
          <a:p>
            <a:r>
              <a:rPr lang="en-US"/>
              <a:t>  Insert full page photo here.</a:t>
            </a:r>
          </a:p>
        </p:txBody>
      </p:sp>
      <p:sp>
        <p:nvSpPr>
          <p:cNvPr id="4" name="Date Placeholder 3">
            <a:extLst>
              <a:ext uri="{FF2B5EF4-FFF2-40B4-BE49-F238E27FC236}">
                <a16:creationId xmlns:a16="http://schemas.microsoft.com/office/drawing/2014/main" id="{6AC342C4-3EDB-8C42-9584-0B714AA7022A}"/>
              </a:ext>
            </a:extLst>
          </p:cNvPr>
          <p:cNvSpPr>
            <a:spLocks noGrp="1"/>
          </p:cNvSpPr>
          <p:nvPr>
            <p:ph type="dt" sz="half" idx="10"/>
          </p:nvPr>
        </p:nvSpPr>
        <p:spPr/>
        <p:txBody>
          <a:bodyPr/>
          <a:lstStyle>
            <a:lvl1pPr>
              <a:defRPr>
                <a:solidFill>
                  <a:srgbClr val="FFFAEB"/>
                </a:solidFill>
              </a:defRPr>
            </a:lvl1pPr>
          </a:lstStyle>
          <a:p>
            <a:fld id="{FA38EBC1-F9BB-E348-8AB4-D663D9CF07DA}" type="datetime1">
              <a:rPr lang="en-US" smtClean="0"/>
              <a:pPr/>
              <a:t>2/25/2026</a:t>
            </a:fld>
            <a:endParaRPr lang="en-US"/>
          </a:p>
        </p:txBody>
      </p:sp>
      <p:sp>
        <p:nvSpPr>
          <p:cNvPr id="5" name="Footer Placeholder 4">
            <a:extLst>
              <a:ext uri="{FF2B5EF4-FFF2-40B4-BE49-F238E27FC236}">
                <a16:creationId xmlns:a16="http://schemas.microsoft.com/office/drawing/2014/main" id="{4AC56767-883E-0F4D-9697-4035504668AF}"/>
              </a:ext>
            </a:extLst>
          </p:cNvPr>
          <p:cNvSpPr>
            <a:spLocks noGrp="1"/>
          </p:cNvSpPr>
          <p:nvPr>
            <p:ph type="ftr" sz="quarter" idx="11"/>
          </p:nvPr>
        </p:nvSpPr>
        <p:spPr/>
        <p:txBody>
          <a:bodyPr/>
          <a:lstStyle>
            <a:lvl1pPr>
              <a:defRPr>
                <a:solidFill>
                  <a:srgbClr val="FFFAEB"/>
                </a:solidFill>
              </a:defRPr>
            </a:lvl1pPr>
          </a:lstStyle>
          <a:p>
            <a:endParaRPr lang="en-US"/>
          </a:p>
        </p:txBody>
      </p:sp>
      <p:sp>
        <p:nvSpPr>
          <p:cNvPr id="6" name="Slide Number Placeholder 5">
            <a:extLst>
              <a:ext uri="{FF2B5EF4-FFF2-40B4-BE49-F238E27FC236}">
                <a16:creationId xmlns:a16="http://schemas.microsoft.com/office/drawing/2014/main" id="{86B84AFB-F9D9-1A44-B677-87D309AA3169}"/>
              </a:ext>
            </a:extLst>
          </p:cNvPr>
          <p:cNvSpPr>
            <a:spLocks noGrp="1"/>
          </p:cNvSpPr>
          <p:nvPr>
            <p:ph type="sldNum" sz="quarter" idx="12"/>
          </p:nvPr>
        </p:nvSpPr>
        <p:spPr/>
        <p:txBody>
          <a:bodyPr/>
          <a:lstStyle>
            <a:lvl1pPr>
              <a:defRPr>
                <a:solidFill>
                  <a:srgbClr val="FFFAEB"/>
                </a:solidFill>
              </a:defRPr>
            </a:lvl1pPr>
          </a:lstStyle>
          <a:p>
            <a:fld id="{21A34BF7-B327-4840-835F-4AB6A1FA955B}" type="slidenum">
              <a:rPr lang="en-US" smtClean="0"/>
              <a:pPr/>
              <a:t>‹#›</a:t>
            </a:fld>
            <a:endParaRPr lang="en-US"/>
          </a:p>
        </p:txBody>
      </p:sp>
    </p:spTree>
    <p:extLst>
      <p:ext uri="{BB962C8B-B14F-4D97-AF65-F5344CB8AC3E}">
        <p14:creationId xmlns:p14="http://schemas.microsoft.com/office/powerpoint/2010/main" val="306261624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Backgroun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1614D8-D60D-F013-D0CF-CB86E674374E}"/>
              </a:ext>
            </a:extLst>
          </p:cNvPr>
          <p:cNvSpPr/>
          <p:nvPr userDrawn="1"/>
        </p:nvSpPr>
        <p:spPr>
          <a:xfrm>
            <a:off x="5985862" y="4410635"/>
            <a:ext cx="3158138" cy="7328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134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501BF390-8387-284A-A52F-70627C404FA5}"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Tree>
    <p:extLst>
      <p:ext uri="{BB962C8B-B14F-4D97-AF65-F5344CB8AC3E}">
        <p14:creationId xmlns:p14="http://schemas.microsoft.com/office/powerpoint/2010/main" val="12595122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501BF390-8387-284A-A52F-70627C404FA5}"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3" name="Rectangle 2">
            <a:extLst>
              <a:ext uri="{FF2B5EF4-FFF2-40B4-BE49-F238E27FC236}">
                <a16:creationId xmlns:a16="http://schemas.microsoft.com/office/drawing/2014/main" id="{646228B6-D366-E6DD-20D4-4B10FCAB7626}"/>
              </a:ext>
            </a:extLst>
          </p:cNvPr>
          <p:cNvSpPr/>
          <p:nvPr userDrawn="1"/>
        </p:nvSpPr>
        <p:spPr>
          <a:xfrm>
            <a:off x="6473825" y="4724400"/>
            <a:ext cx="835025" cy="396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E4B43822-145F-1437-4A18-93191726AA05}"/>
              </a:ext>
            </a:extLst>
          </p:cNvPr>
          <p:cNvGrpSpPr/>
          <p:nvPr userDrawn="1"/>
        </p:nvGrpSpPr>
        <p:grpSpPr>
          <a:xfrm>
            <a:off x="6521116" y="4792541"/>
            <a:ext cx="732955" cy="274637"/>
            <a:chOff x="3524250" y="2177994"/>
            <a:chExt cx="2094737" cy="784894"/>
          </a:xfrm>
          <a:solidFill>
            <a:schemeClr val="tx1"/>
          </a:solidFill>
        </p:grpSpPr>
        <p:grpSp>
          <p:nvGrpSpPr>
            <p:cNvPr id="5" name="Graphic 11">
              <a:extLst>
                <a:ext uri="{FF2B5EF4-FFF2-40B4-BE49-F238E27FC236}">
                  <a16:creationId xmlns:a16="http://schemas.microsoft.com/office/drawing/2014/main" id="{90142638-6A08-8A57-C900-0F337B0C6D69}"/>
                </a:ext>
              </a:extLst>
            </p:cNvPr>
            <p:cNvGrpSpPr/>
            <p:nvPr/>
          </p:nvGrpSpPr>
          <p:grpSpPr>
            <a:xfrm>
              <a:off x="3524250" y="2177994"/>
              <a:ext cx="2094737" cy="612330"/>
              <a:chOff x="3524250" y="2177994"/>
              <a:chExt cx="2094737" cy="612330"/>
            </a:xfrm>
            <a:grpFill/>
          </p:grpSpPr>
          <p:grpSp>
            <p:nvGrpSpPr>
              <p:cNvPr id="18" name="Graphic 11">
                <a:extLst>
                  <a:ext uri="{FF2B5EF4-FFF2-40B4-BE49-F238E27FC236}">
                    <a16:creationId xmlns:a16="http://schemas.microsoft.com/office/drawing/2014/main" id="{C52C5592-957E-5D89-C8D6-1A8918E22A62}"/>
                  </a:ext>
                </a:extLst>
              </p:cNvPr>
              <p:cNvGrpSpPr/>
              <p:nvPr/>
            </p:nvGrpSpPr>
            <p:grpSpPr>
              <a:xfrm>
                <a:off x="4044051" y="2177994"/>
                <a:ext cx="993621" cy="129124"/>
                <a:chOff x="4044051" y="2177994"/>
                <a:chExt cx="993621" cy="129124"/>
              </a:xfrm>
              <a:grpFill/>
            </p:grpSpPr>
            <p:grpSp>
              <p:nvGrpSpPr>
                <p:cNvPr id="30" name="Graphic 11">
                  <a:extLst>
                    <a:ext uri="{FF2B5EF4-FFF2-40B4-BE49-F238E27FC236}">
                      <a16:creationId xmlns:a16="http://schemas.microsoft.com/office/drawing/2014/main" id="{227BEBF1-364F-D756-9556-BE42FCBCD70B}"/>
                    </a:ext>
                  </a:extLst>
                </p:cNvPr>
                <p:cNvGrpSpPr/>
                <p:nvPr/>
              </p:nvGrpSpPr>
              <p:grpSpPr>
                <a:xfrm>
                  <a:off x="4044051" y="2177994"/>
                  <a:ext cx="993621" cy="129124"/>
                  <a:chOff x="4044051" y="2177994"/>
                  <a:chExt cx="993621" cy="129124"/>
                </a:xfrm>
                <a:grpFill/>
              </p:grpSpPr>
              <p:sp>
                <p:nvSpPr>
                  <p:cNvPr id="32" name="Freeform 31">
                    <a:extLst>
                      <a:ext uri="{FF2B5EF4-FFF2-40B4-BE49-F238E27FC236}">
                        <a16:creationId xmlns:a16="http://schemas.microsoft.com/office/drawing/2014/main" id="{4A76C6D6-0A66-61D8-617E-1A24664B89D0}"/>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89C214B-AA03-62F4-E740-6AF0863FDC72}"/>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89E3657-C11D-26F9-950F-7E7A8FC9B77C}"/>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541761-7DFE-CBB1-FD66-1F0F67586E75}"/>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3399143-DCED-D732-2BDE-31330D2FCA38}"/>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233D383-700E-48EE-480D-ADF0654F3ACB}"/>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169D5BE-6532-2E0E-5A23-527B05EA2223}"/>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27506E7-F184-CC50-9682-C3A81E47A00F}"/>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5FEF600-9F37-D806-CE33-F9FC45CB1195}"/>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4BA02CDB-E21B-D618-D47A-4D442D3F246D}"/>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19" name="Graphic 11">
                <a:extLst>
                  <a:ext uri="{FF2B5EF4-FFF2-40B4-BE49-F238E27FC236}">
                    <a16:creationId xmlns:a16="http://schemas.microsoft.com/office/drawing/2014/main" id="{5066D79D-432B-9A5A-720D-5390FC247B8B}"/>
                  </a:ext>
                </a:extLst>
              </p:cNvPr>
              <p:cNvGrpSpPr/>
              <p:nvPr/>
            </p:nvGrpSpPr>
            <p:grpSpPr>
              <a:xfrm>
                <a:off x="3524250" y="2379358"/>
                <a:ext cx="2094737" cy="410965"/>
                <a:chOff x="3524250" y="2379358"/>
                <a:chExt cx="2094737" cy="410965"/>
              </a:xfrm>
              <a:grpFill/>
            </p:grpSpPr>
            <p:grpSp>
              <p:nvGrpSpPr>
                <p:cNvPr id="20" name="Graphic 11">
                  <a:extLst>
                    <a:ext uri="{FF2B5EF4-FFF2-40B4-BE49-F238E27FC236}">
                      <a16:creationId xmlns:a16="http://schemas.microsoft.com/office/drawing/2014/main" id="{D47EAD52-9183-5E94-71F6-5373E2B62F6F}"/>
                    </a:ext>
                  </a:extLst>
                </p:cNvPr>
                <p:cNvGrpSpPr/>
                <p:nvPr/>
              </p:nvGrpSpPr>
              <p:grpSpPr>
                <a:xfrm>
                  <a:off x="3524250" y="2448357"/>
                  <a:ext cx="2042461" cy="282912"/>
                  <a:chOff x="3524250" y="2448357"/>
                  <a:chExt cx="2042461" cy="282912"/>
                </a:xfrm>
                <a:grpFill/>
              </p:grpSpPr>
              <p:grpSp>
                <p:nvGrpSpPr>
                  <p:cNvPr id="23" name="Graphic 11">
                    <a:extLst>
                      <a:ext uri="{FF2B5EF4-FFF2-40B4-BE49-F238E27FC236}">
                        <a16:creationId xmlns:a16="http://schemas.microsoft.com/office/drawing/2014/main" id="{35BF5772-99D3-40C5-2D00-FBF6C5C6E78A}"/>
                      </a:ext>
                    </a:extLst>
                  </p:cNvPr>
                  <p:cNvGrpSpPr/>
                  <p:nvPr/>
                </p:nvGrpSpPr>
                <p:grpSpPr>
                  <a:xfrm>
                    <a:off x="5299329" y="2448357"/>
                    <a:ext cx="267382" cy="282912"/>
                    <a:chOff x="5299329" y="2448357"/>
                    <a:chExt cx="267382" cy="282912"/>
                  </a:xfrm>
                  <a:grpFill/>
                </p:grpSpPr>
                <p:sp>
                  <p:nvSpPr>
                    <p:cNvPr id="28" name="Freeform 27">
                      <a:extLst>
                        <a:ext uri="{FF2B5EF4-FFF2-40B4-BE49-F238E27FC236}">
                          <a16:creationId xmlns:a16="http://schemas.microsoft.com/office/drawing/2014/main" id="{C69BE898-84E4-1746-B1E5-AB819DF6150A}"/>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A8B211C-8F23-03C9-8BB3-7C651F504C96}"/>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B2932437-FA8A-226B-995C-06EF3813CC2C}"/>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522446-1678-6B03-B3AA-A844C26B37C6}"/>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C609DEA-235F-8DBD-C42F-0C5657029752}"/>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B10E7B1-7781-AA3E-7C90-FE2954AE1C80}"/>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DF4615FF-E186-C9B1-ED31-5A61C12AE612}"/>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DFF86C3-2A54-F7A5-313B-0489AE2DA1A7}"/>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 name="Graphic 11">
              <a:extLst>
                <a:ext uri="{FF2B5EF4-FFF2-40B4-BE49-F238E27FC236}">
                  <a16:creationId xmlns:a16="http://schemas.microsoft.com/office/drawing/2014/main" id="{D2E90E05-CAAC-F561-1BD1-2CCA79A11829}"/>
                </a:ext>
              </a:extLst>
            </p:cNvPr>
            <p:cNvGrpSpPr/>
            <p:nvPr/>
          </p:nvGrpSpPr>
          <p:grpSpPr>
            <a:xfrm>
              <a:off x="4149375" y="2872764"/>
              <a:ext cx="782573" cy="90124"/>
              <a:chOff x="4149375" y="2872764"/>
              <a:chExt cx="782573" cy="90124"/>
            </a:xfrm>
            <a:grpFill/>
          </p:grpSpPr>
          <p:sp>
            <p:nvSpPr>
              <p:cNvPr id="7" name="Freeform 6">
                <a:extLst>
                  <a:ext uri="{FF2B5EF4-FFF2-40B4-BE49-F238E27FC236}">
                    <a16:creationId xmlns:a16="http://schemas.microsoft.com/office/drawing/2014/main" id="{309553D4-2770-D930-7FA4-43287F7B196D}"/>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22A3CFD-AC82-4816-BCEA-6F73F1B2D6AC}"/>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402B090-E45E-2BC7-3DE6-0D003296FB88}"/>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7595BB-652B-BB55-59DB-81323BBDD13A}"/>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0A8C34B-9A71-7E56-0EE9-3752897C2AE0}"/>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76E7B1D-A0C2-087D-E402-D4CEA37F05E9}"/>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C9A83B0-77BE-8370-C69A-C72AC2A52FA6}"/>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E72C682-C451-D66C-99E0-1AF87D4F9373}"/>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7BA9856-867D-E3A9-2CF5-BF3547509B0E}"/>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A2FB029-1E5C-B9C9-2342-82648B9AE8E6}"/>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BC76654-377F-9FF0-2E55-166A6A42398D}"/>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521131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letely 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7A14F-62EC-C699-A228-C349B96BBF29}"/>
              </a:ext>
            </a:extLst>
          </p:cNvPr>
          <p:cNvSpPr/>
          <p:nvPr userDrawn="1"/>
        </p:nvSpPr>
        <p:spPr>
          <a:xfrm>
            <a:off x="0" y="4676503"/>
            <a:ext cx="2540804" cy="466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084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B551F02E-2B32-2B42-887B-E03036FC57BF}"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199" y="226329"/>
            <a:ext cx="8229599" cy="993775"/>
          </a:xfrm>
        </p:spPr>
        <p:txBody>
          <a:bodyPr>
            <a:noAutofit/>
          </a:bodyPr>
          <a:lstStyle/>
          <a:p>
            <a:r>
              <a:rPr lang="en-US"/>
              <a:t>Click to edit Master title style</a:t>
            </a:r>
          </a:p>
        </p:txBody>
      </p:sp>
      <p:sp>
        <p:nvSpPr>
          <p:cNvPr id="17" name="Content Placeholder 4">
            <a:extLst>
              <a:ext uri="{FF2B5EF4-FFF2-40B4-BE49-F238E27FC236}">
                <a16:creationId xmlns:a16="http://schemas.microsoft.com/office/drawing/2014/main" id="{5D1CB52D-451A-CE28-C251-9123D5BA5F06}"/>
              </a:ext>
            </a:extLst>
          </p:cNvPr>
          <p:cNvSpPr>
            <a:spLocks noGrp="1"/>
          </p:cNvSpPr>
          <p:nvPr>
            <p:ph sz="quarter" idx="19"/>
          </p:nvPr>
        </p:nvSpPr>
        <p:spPr>
          <a:xfrm>
            <a:off x="457198" y="1085850"/>
            <a:ext cx="8229599" cy="3493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1230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42" name="Date Placeholder 141">
            <a:extLst>
              <a:ext uri="{FF2B5EF4-FFF2-40B4-BE49-F238E27FC236}">
                <a16:creationId xmlns:a16="http://schemas.microsoft.com/office/drawing/2014/main" id="{CCBFF6C6-82B7-694A-BEDF-1312E61D2072}"/>
              </a:ext>
            </a:extLst>
          </p:cNvPr>
          <p:cNvSpPr>
            <a:spLocks noGrp="1"/>
          </p:cNvSpPr>
          <p:nvPr>
            <p:ph type="dt" sz="half" idx="14"/>
          </p:nvPr>
        </p:nvSpPr>
        <p:spPr/>
        <p:txBody>
          <a:bodyPr/>
          <a:lstStyle/>
          <a:p>
            <a:fld id="{871DCE76-9AE9-6649-AC90-6DEEBE154419}" type="datetime1">
              <a:rPr lang="en-US" smtClean="0"/>
              <a:t>2/25/2026</a:t>
            </a:fld>
            <a:endParaRPr lang="en-US"/>
          </a:p>
        </p:txBody>
      </p:sp>
      <p:sp>
        <p:nvSpPr>
          <p:cNvPr id="143" name="Footer Placeholder 142">
            <a:extLst>
              <a:ext uri="{FF2B5EF4-FFF2-40B4-BE49-F238E27FC236}">
                <a16:creationId xmlns:a16="http://schemas.microsoft.com/office/drawing/2014/main" id="{ED7DE93A-23BC-9741-A3C8-1087EAC75CCD}"/>
              </a:ext>
            </a:extLst>
          </p:cNvPr>
          <p:cNvSpPr>
            <a:spLocks noGrp="1"/>
          </p:cNvSpPr>
          <p:nvPr>
            <p:ph type="ftr" sz="quarter" idx="15"/>
          </p:nvPr>
        </p:nvSpPr>
        <p:spPr/>
        <p:txBody>
          <a:bodyPr/>
          <a:lstStyle/>
          <a:p>
            <a:endParaRPr lang="en-US"/>
          </a:p>
        </p:txBody>
      </p:sp>
      <p:sp>
        <p:nvSpPr>
          <p:cNvPr id="144" name="Slide Number Placeholder 143">
            <a:extLst>
              <a:ext uri="{FF2B5EF4-FFF2-40B4-BE49-F238E27FC236}">
                <a16:creationId xmlns:a16="http://schemas.microsoft.com/office/drawing/2014/main" id="{CC95811C-211B-9043-BEF9-9810BD049E49}"/>
              </a:ext>
            </a:extLst>
          </p:cNvPr>
          <p:cNvSpPr>
            <a:spLocks noGrp="1"/>
          </p:cNvSpPr>
          <p:nvPr>
            <p:ph type="sldNum" sz="quarter" idx="16"/>
          </p:nvPr>
        </p:nvSpPr>
        <p:spPr/>
        <p:txBody>
          <a:bodyPr/>
          <a:lstStyle/>
          <a:p>
            <a:fld id="{21A34BF7-B327-4840-835F-4AB6A1FA955B}" type="slidenum">
              <a:rPr lang="en-US" smtClean="0"/>
              <a:pPr/>
              <a:t>‹#›</a:t>
            </a:fld>
            <a:endParaRPr lang="en-US"/>
          </a:p>
        </p:txBody>
      </p:sp>
      <p:sp>
        <p:nvSpPr>
          <p:cNvPr id="4" name="Title 3">
            <a:extLst>
              <a:ext uri="{FF2B5EF4-FFF2-40B4-BE49-F238E27FC236}">
                <a16:creationId xmlns:a16="http://schemas.microsoft.com/office/drawing/2014/main" id="{58AE103C-DD58-ED4B-B644-EE65124F6A43}"/>
              </a:ext>
            </a:extLst>
          </p:cNvPr>
          <p:cNvSpPr>
            <a:spLocks noGrp="1"/>
          </p:cNvSpPr>
          <p:nvPr>
            <p:ph type="title"/>
          </p:nvPr>
        </p:nvSpPr>
        <p:spPr>
          <a:xfrm>
            <a:off x="457200" y="226329"/>
            <a:ext cx="8229600" cy="993775"/>
          </a:xfrm>
        </p:spPr>
        <p:txBody>
          <a:bodyPr>
            <a:noAutofit/>
          </a:bodyPr>
          <a:lstStyle/>
          <a:p>
            <a:r>
              <a:rPr lang="en-US"/>
              <a:t>Click to edit Master title style</a:t>
            </a:r>
          </a:p>
        </p:txBody>
      </p:sp>
    </p:spTree>
    <p:extLst>
      <p:ext uri="{BB962C8B-B14F-4D97-AF65-F5344CB8AC3E}">
        <p14:creationId xmlns:p14="http://schemas.microsoft.com/office/powerpoint/2010/main" val="4969770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5E84AA7B-7936-7A47-B447-4AEC4E2B3E6B}"/>
              </a:ext>
            </a:extLst>
          </p:cNvPr>
          <p:cNvSpPr>
            <a:spLocks noGrp="1"/>
          </p:cNvSpPr>
          <p:nvPr>
            <p:ph type="body" sz="quarter" idx="16" hasCustomPrompt="1"/>
          </p:nvPr>
        </p:nvSpPr>
        <p:spPr>
          <a:xfrm>
            <a:off x="457200" y="3170886"/>
            <a:ext cx="3581400" cy="780858"/>
          </a:xfrm>
        </p:spPr>
        <p:txBody>
          <a:bodyPr anchor="t"/>
          <a:lstStyle>
            <a:lvl1pPr marL="0" indent="0">
              <a:spcBef>
                <a:spcPts val="0"/>
              </a:spcBef>
              <a:buNone/>
              <a:defRPr sz="1100" b="0" i="0" kern="1000" spc="10" baseline="0">
                <a:solidFill>
                  <a:srgbClr val="ED1E2F"/>
                </a:solidFill>
                <a:latin typeface="Franklin Gothic Book" panose="020B0503020102020204" pitchFamily="34" charset="0"/>
                <a:cs typeface="Arial" panose="020B0604020202020204" pitchFamily="34" charset="0"/>
              </a:defRPr>
            </a:lvl1pPr>
          </a:lstStyle>
          <a:p>
            <a:pPr lvl="0"/>
            <a:r>
              <a:rPr lang="en-US"/>
              <a:t>Presenter Name, Presenter’s Title</a:t>
            </a:r>
            <a:br>
              <a:rPr lang="en-US"/>
            </a:br>
            <a:r>
              <a:rPr lang="en-US" err="1"/>
              <a:t>Presenter-email@landolakesinc.com</a:t>
            </a:r>
            <a:endParaRPr lang="en-US"/>
          </a:p>
        </p:txBody>
      </p:sp>
      <p:sp>
        <p:nvSpPr>
          <p:cNvPr id="2" name="Title 1">
            <a:extLst>
              <a:ext uri="{FF2B5EF4-FFF2-40B4-BE49-F238E27FC236}">
                <a16:creationId xmlns:a16="http://schemas.microsoft.com/office/drawing/2014/main" id="{0BA24D35-DD0E-644A-8851-E78BB0D80832}"/>
              </a:ext>
            </a:extLst>
          </p:cNvPr>
          <p:cNvSpPr>
            <a:spLocks noGrp="1"/>
          </p:cNvSpPr>
          <p:nvPr>
            <p:ph type="title" hasCustomPrompt="1"/>
          </p:nvPr>
        </p:nvSpPr>
        <p:spPr>
          <a:xfrm>
            <a:off x="457201" y="522514"/>
            <a:ext cx="8229599" cy="2459953"/>
          </a:xfrm>
        </p:spPr>
        <p:txBody>
          <a:bodyPr/>
          <a:lstStyle>
            <a:lvl1pPr>
              <a:lnSpc>
                <a:spcPct val="80000"/>
              </a:lnSpc>
              <a:defRPr sz="7200">
                <a:solidFill>
                  <a:srgbClr val="ED1E2F"/>
                </a:solidFill>
              </a:defRPr>
            </a:lvl1pPr>
          </a:lstStyle>
          <a:p>
            <a:r>
              <a:rPr lang="en-US"/>
              <a:t>Thank you or adjourn or other closing</a:t>
            </a:r>
          </a:p>
        </p:txBody>
      </p:sp>
      <p:sp>
        <p:nvSpPr>
          <p:cNvPr id="3" name="Date Placeholder 2">
            <a:extLst>
              <a:ext uri="{FF2B5EF4-FFF2-40B4-BE49-F238E27FC236}">
                <a16:creationId xmlns:a16="http://schemas.microsoft.com/office/drawing/2014/main" id="{1AC4FACD-8842-6F43-A61B-544643217BB3}"/>
              </a:ext>
            </a:extLst>
          </p:cNvPr>
          <p:cNvSpPr>
            <a:spLocks noGrp="1"/>
          </p:cNvSpPr>
          <p:nvPr>
            <p:ph type="dt" sz="half" idx="20"/>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4" name="Footer Placeholder 3">
            <a:extLst>
              <a:ext uri="{FF2B5EF4-FFF2-40B4-BE49-F238E27FC236}">
                <a16:creationId xmlns:a16="http://schemas.microsoft.com/office/drawing/2014/main" id="{C4F48C21-0DCD-774F-8A58-AD8FC0AB74F3}"/>
              </a:ext>
            </a:extLst>
          </p:cNvPr>
          <p:cNvSpPr>
            <a:spLocks noGrp="1"/>
          </p:cNvSpPr>
          <p:nvPr>
            <p:ph type="ftr" sz="quarter" idx="21"/>
          </p:nvPr>
        </p:nvSpPr>
        <p:spPr/>
        <p:txBody>
          <a:bodyPr/>
          <a:lstStyle>
            <a:lvl1pPr>
              <a:defRPr>
                <a:solidFill>
                  <a:srgbClr val="ED1E2F"/>
                </a:solidFill>
              </a:defRPr>
            </a:lvl1pPr>
          </a:lstStyle>
          <a:p>
            <a:endParaRPr lang="en-US"/>
          </a:p>
        </p:txBody>
      </p:sp>
      <p:sp>
        <p:nvSpPr>
          <p:cNvPr id="7" name="Rectangle 6">
            <a:extLst>
              <a:ext uri="{FF2B5EF4-FFF2-40B4-BE49-F238E27FC236}">
                <a16:creationId xmlns:a16="http://schemas.microsoft.com/office/drawing/2014/main" id="{AC8CF8F2-1C76-3038-27CC-067C2446E85B}"/>
              </a:ext>
            </a:extLst>
          </p:cNvPr>
          <p:cNvSpPr/>
          <p:nvPr userDrawn="1"/>
        </p:nvSpPr>
        <p:spPr>
          <a:xfrm>
            <a:off x="6411534" y="4676503"/>
            <a:ext cx="2540804" cy="466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BE781B-DB79-2FED-380A-234A9CE58370}"/>
              </a:ext>
            </a:extLst>
          </p:cNvPr>
          <p:cNvSpPr txBox="1"/>
          <p:nvPr userDrawn="1"/>
        </p:nvSpPr>
        <p:spPr>
          <a:xfrm>
            <a:off x="6146812" y="4857041"/>
            <a:ext cx="1408176" cy="172769"/>
          </a:xfrm>
          <a:prstGeom prst="rect">
            <a:avLst/>
          </a:prstGeom>
          <a:noFill/>
        </p:spPr>
        <p:txBody>
          <a:bodyPr wrap="square" tIns="45720" rIns="91440" bIns="45720" rtlCol="0">
            <a:noAutofit/>
          </a:bodyPr>
          <a:lstStyle/>
          <a:p>
            <a:pPr algn="ctr"/>
            <a:r>
              <a:rPr lang="en-US" sz="550" spc="100" baseline="0">
                <a:solidFill>
                  <a:srgbClr val="ED1E2F"/>
                </a:solidFill>
              </a:rPr>
              <a:t>© 2023 | CONFIDENTIAL</a:t>
            </a:r>
          </a:p>
        </p:txBody>
      </p:sp>
      <p:sp>
        <p:nvSpPr>
          <p:cNvPr id="5" name="Slide Number Placeholder 4">
            <a:extLst>
              <a:ext uri="{FF2B5EF4-FFF2-40B4-BE49-F238E27FC236}">
                <a16:creationId xmlns:a16="http://schemas.microsoft.com/office/drawing/2014/main" id="{587301AE-1059-C349-A672-7CCA2254729E}"/>
              </a:ext>
            </a:extLst>
          </p:cNvPr>
          <p:cNvSpPr>
            <a:spLocks noGrp="1"/>
          </p:cNvSpPr>
          <p:nvPr>
            <p:ph type="sldNum" sz="quarter" idx="22"/>
          </p:nvPr>
        </p:nvSpPr>
        <p:spPr/>
        <p:txBody>
          <a:bodyPr/>
          <a:lstStyle>
            <a:lvl1pPr>
              <a:defRPr>
                <a:solidFill>
                  <a:srgbClr val="ED1E2F"/>
                </a:solidFill>
              </a:defRPr>
            </a:lvl1pPr>
          </a:lstStyle>
          <a:p>
            <a:fld id="{21A34BF7-B327-4840-835F-4AB6A1FA955B}" type="slidenum">
              <a:rPr lang="en-US" smtClean="0"/>
              <a:pPr/>
              <a:t>‹#›</a:t>
            </a:fld>
            <a:endParaRPr lang="en-US"/>
          </a:p>
        </p:txBody>
      </p:sp>
      <p:grpSp>
        <p:nvGrpSpPr>
          <p:cNvPr id="47" name="Graphic 11">
            <a:extLst>
              <a:ext uri="{FF2B5EF4-FFF2-40B4-BE49-F238E27FC236}">
                <a16:creationId xmlns:a16="http://schemas.microsoft.com/office/drawing/2014/main" id="{B4FED7BA-E783-5DE9-EC74-D9A04C046EA6}"/>
              </a:ext>
            </a:extLst>
          </p:cNvPr>
          <p:cNvGrpSpPr>
            <a:grpSpLocks noChangeAspect="1"/>
          </p:cNvGrpSpPr>
          <p:nvPr userDrawn="1"/>
        </p:nvGrpSpPr>
        <p:grpSpPr>
          <a:xfrm>
            <a:off x="5327590" y="3595846"/>
            <a:ext cx="3063240" cy="1147791"/>
            <a:chOff x="3524250" y="2177994"/>
            <a:chExt cx="2094737" cy="784894"/>
          </a:xfrm>
          <a:solidFill>
            <a:schemeClr val="accent1"/>
          </a:solidFill>
        </p:grpSpPr>
        <p:grpSp>
          <p:nvGrpSpPr>
            <p:cNvPr id="48" name="Graphic 11">
              <a:extLst>
                <a:ext uri="{FF2B5EF4-FFF2-40B4-BE49-F238E27FC236}">
                  <a16:creationId xmlns:a16="http://schemas.microsoft.com/office/drawing/2014/main" id="{5EE9970C-B9D4-3C8C-A64C-CDC6E55513DE}"/>
                </a:ext>
              </a:extLst>
            </p:cNvPr>
            <p:cNvGrpSpPr/>
            <p:nvPr/>
          </p:nvGrpSpPr>
          <p:grpSpPr>
            <a:xfrm>
              <a:off x="3524250" y="2177994"/>
              <a:ext cx="2094737" cy="612330"/>
              <a:chOff x="3524250" y="2177994"/>
              <a:chExt cx="2094737" cy="612330"/>
            </a:xfrm>
            <a:grpFill/>
          </p:grpSpPr>
          <p:grpSp>
            <p:nvGrpSpPr>
              <p:cNvPr id="61" name="Graphic 11">
                <a:extLst>
                  <a:ext uri="{FF2B5EF4-FFF2-40B4-BE49-F238E27FC236}">
                    <a16:creationId xmlns:a16="http://schemas.microsoft.com/office/drawing/2014/main" id="{FDA5DC25-23AF-72B7-68B8-8DBBFE243C9C}"/>
                  </a:ext>
                </a:extLst>
              </p:cNvPr>
              <p:cNvGrpSpPr/>
              <p:nvPr/>
            </p:nvGrpSpPr>
            <p:grpSpPr>
              <a:xfrm>
                <a:off x="4044051" y="2177994"/>
                <a:ext cx="993621" cy="129124"/>
                <a:chOff x="4044051" y="2177994"/>
                <a:chExt cx="993621" cy="129124"/>
              </a:xfrm>
              <a:grpFill/>
            </p:grpSpPr>
            <p:grpSp>
              <p:nvGrpSpPr>
                <p:cNvPr id="73" name="Graphic 11">
                  <a:extLst>
                    <a:ext uri="{FF2B5EF4-FFF2-40B4-BE49-F238E27FC236}">
                      <a16:creationId xmlns:a16="http://schemas.microsoft.com/office/drawing/2014/main" id="{A0B894AD-5C72-5C30-ADFE-8DB0938E5F07}"/>
                    </a:ext>
                  </a:extLst>
                </p:cNvPr>
                <p:cNvGrpSpPr/>
                <p:nvPr/>
              </p:nvGrpSpPr>
              <p:grpSpPr>
                <a:xfrm>
                  <a:off x="4044051" y="2177994"/>
                  <a:ext cx="993621" cy="129124"/>
                  <a:chOff x="4044051" y="2177994"/>
                  <a:chExt cx="993621" cy="129124"/>
                </a:xfrm>
                <a:grpFill/>
              </p:grpSpPr>
              <p:sp>
                <p:nvSpPr>
                  <p:cNvPr id="75" name="Freeform 74">
                    <a:extLst>
                      <a:ext uri="{FF2B5EF4-FFF2-40B4-BE49-F238E27FC236}">
                        <a16:creationId xmlns:a16="http://schemas.microsoft.com/office/drawing/2014/main" id="{C671059C-BC78-0D35-A2D3-9D6E9BED71EA}"/>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30A0294-E3A9-C70F-65CA-27D681B64C70}"/>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03F71288-33B5-2BFF-DC51-1C65B6A5E9D3}"/>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175824E-337C-28E0-04EC-20116B312CAD}"/>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F08D8442-98D0-9E36-D3C2-5EEB25F99D9C}"/>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684A4F0F-EB0D-F1E7-F936-69D040BF67D9}"/>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69C734-038D-329B-232A-AED20733B79E}"/>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6C11F4FF-74F1-C872-F579-5EE130AE3C79}"/>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96D0112-FB3E-F81B-3A9B-F086C51405D4}"/>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74" name="Freeform 73">
                  <a:extLst>
                    <a:ext uri="{FF2B5EF4-FFF2-40B4-BE49-F238E27FC236}">
                      <a16:creationId xmlns:a16="http://schemas.microsoft.com/office/drawing/2014/main" id="{8888B9D4-69C6-85FC-4D5F-B28F414F2B1D}"/>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62" name="Graphic 11">
                <a:extLst>
                  <a:ext uri="{FF2B5EF4-FFF2-40B4-BE49-F238E27FC236}">
                    <a16:creationId xmlns:a16="http://schemas.microsoft.com/office/drawing/2014/main" id="{2E28D6A1-E252-E8AC-F2FF-689568882D0F}"/>
                  </a:ext>
                </a:extLst>
              </p:cNvPr>
              <p:cNvGrpSpPr/>
              <p:nvPr/>
            </p:nvGrpSpPr>
            <p:grpSpPr>
              <a:xfrm>
                <a:off x="3524250" y="2379358"/>
                <a:ext cx="2094737" cy="410965"/>
                <a:chOff x="3524250" y="2379358"/>
                <a:chExt cx="2094737" cy="410965"/>
              </a:xfrm>
              <a:grpFill/>
            </p:grpSpPr>
            <p:grpSp>
              <p:nvGrpSpPr>
                <p:cNvPr id="63" name="Graphic 11">
                  <a:extLst>
                    <a:ext uri="{FF2B5EF4-FFF2-40B4-BE49-F238E27FC236}">
                      <a16:creationId xmlns:a16="http://schemas.microsoft.com/office/drawing/2014/main" id="{A4FFA349-5A34-B847-CA21-EF06CDA45208}"/>
                    </a:ext>
                  </a:extLst>
                </p:cNvPr>
                <p:cNvGrpSpPr/>
                <p:nvPr/>
              </p:nvGrpSpPr>
              <p:grpSpPr>
                <a:xfrm>
                  <a:off x="3524250" y="2448357"/>
                  <a:ext cx="2042461" cy="282912"/>
                  <a:chOff x="3524250" y="2448357"/>
                  <a:chExt cx="2042461" cy="282912"/>
                </a:xfrm>
                <a:grpFill/>
              </p:grpSpPr>
              <p:grpSp>
                <p:nvGrpSpPr>
                  <p:cNvPr id="66" name="Graphic 11">
                    <a:extLst>
                      <a:ext uri="{FF2B5EF4-FFF2-40B4-BE49-F238E27FC236}">
                        <a16:creationId xmlns:a16="http://schemas.microsoft.com/office/drawing/2014/main" id="{A3DC8FA7-55D5-A5F9-A614-09C0E8803CEB}"/>
                      </a:ext>
                    </a:extLst>
                  </p:cNvPr>
                  <p:cNvGrpSpPr/>
                  <p:nvPr/>
                </p:nvGrpSpPr>
                <p:grpSpPr>
                  <a:xfrm>
                    <a:off x="5299329" y="2448357"/>
                    <a:ext cx="267382" cy="282912"/>
                    <a:chOff x="5299329" y="2448357"/>
                    <a:chExt cx="267382" cy="282912"/>
                  </a:xfrm>
                  <a:grpFill/>
                </p:grpSpPr>
                <p:sp>
                  <p:nvSpPr>
                    <p:cNvPr id="71" name="Freeform 70">
                      <a:extLst>
                        <a:ext uri="{FF2B5EF4-FFF2-40B4-BE49-F238E27FC236}">
                          <a16:creationId xmlns:a16="http://schemas.microsoft.com/office/drawing/2014/main" id="{50345DD2-5F97-3A5A-3C0A-0B3ED9414B4D}"/>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8B7E609-3B25-E3C3-2F0A-A69455877392}"/>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7" name="Freeform 66">
                    <a:extLst>
                      <a:ext uri="{FF2B5EF4-FFF2-40B4-BE49-F238E27FC236}">
                        <a16:creationId xmlns:a16="http://schemas.microsoft.com/office/drawing/2014/main" id="{D77E92B4-6963-1C09-1D76-5B7A321B4B09}"/>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2AEF988-D2C8-AF92-C283-AF40E535BBAB}"/>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19075CA-6624-743A-3B00-0A8DB0A9134D}"/>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E89ECF6-6FC2-E488-9D33-A5F7758AABDF}"/>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64" name="Freeform 63">
                  <a:extLst>
                    <a:ext uri="{FF2B5EF4-FFF2-40B4-BE49-F238E27FC236}">
                      <a16:creationId xmlns:a16="http://schemas.microsoft.com/office/drawing/2014/main" id="{0B7A5143-A1D1-969A-3DF0-8481C61A04E8}"/>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D860F374-A11D-9B6A-EE25-B285CEA47087}"/>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9" name="Graphic 11">
              <a:extLst>
                <a:ext uri="{FF2B5EF4-FFF2-40B4-BE49-F238E27FC236}">
                  <a16:creationId xmlns:a16="http://schemas.microsoft.com/office/drawing/2014/main" id="{BB6AA7AC-8C5A-9E0B-ED8D-5B3525DE758B}"/>
                </a:ext>
              </a:extLst>
            </p:cNvPr>
            <p:cNvGrpSpPr/>
            <p:nvPr/>
          </p:nvGrpSpPr>
          <p:grpSpPr>
            <a:xfrm>
              <a:off x="4149375" y="2872764"/>
              <a:ext cx="782573" cy="90124"/>
              <a:chOff x="4149375" y="2872764"/>
              <a:chExt cx="782573" cy="90124"/>
            </a:xfrm>
            <a:grpFill/>
          </p:grpSpPr>
          <p:sp>
            <p:nvSpPr>
              <p:cNvPr id="50" name="Freeform 49">
                <a:extLst>
                  <a:ext uri="{FF2B5EF4-FFF2-40B4-BE49-F238E27FC236}">
                    <a16:creationId xmlns:a16="http://schemas.microsoft.com/office/drawing/2014/main" id="{79E4F451-E783-1F9C-BD83-F40B3114A251}"/>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47A710C-239B-4B06-C381-1268FC5C3B19}"/>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0C746F3-E612-82EC-34C8-84CEDEB56453}"/>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408EE6F-21A3-0706-53C3-7BA8809DD45D}"/>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0D3E922-5C4D-D610-B91B-74D05F0F9180}"/>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A9EC6A7-0468-EED2-97A3-2AF45BFC6DD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4E70B4D-A109-7F2F-BBF7-B25D75F52CEE}"/>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DF0C392-5DCA-4C7A-6FA0-38CA15DF429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52B366A-72C1-407C-38A1-33605880F5F8}"/>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8C2635C-3DE9-4B17-5FEA-7FDC0B46BB78}"/>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76CF2E1-099F-B432-C1DF-B641FE42C318}"/>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8528438"/>
      </p:ext>
    </p:extLst>
  </p:cSld>
  <p:clrMapOvr>
    <a:masterClrMapping/>
  </p:clrMapOvr>
  <p:extLst>
    <p:ext uri="{DCECCB84-F9BA-43D5-87BE-67443E8EF086}">
      <p15:sldGuideLst xmlns:p15="http://schemas.microsoft.com/office/powerpoint/2012/main">
        <p15:guide id="1" orient="horz" pos="1716">
          <p15:clr>
            <a:srgbClr val="FBAE40"/>
          </p15:clr>
        </p15:guide>
        <p15:guide id="2" pos="3072">
          <p15:clr>
            <a:srgbClr val="FBAE40"/>
          </p15:clr>
        </p15:guide>
        <p15:guide id="4" orient="horz" pos="29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Slide R">
    <p:bg>
      <p:bgPr>
        <a:solidFill>
          <a:schemeClr val="accent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5E84AA7B-7936-7A47-B447-4AEC4E2B3E6B}"/>
              </a:ext>
            </a:extLst>
          </p:cNvPr>
          <p:cNvSpPr>
            <a:spLocks noGrp="1"/>
          </p:cNvSpPr>
          <p:nvPr>
            <p:ph type="body" sz="quarter" idx="16" hasCustomPrompt="1"/>
          </p:nvPr>
        </p:nvSpPr>
        <p:spPr>
          <a:xfrm>
            <a:off x="457200" y="3170886"/>
            <a:ext cx="3581400" cy="780858"/>
          </a:xfrm>
        </p:spPr>
        <p:txBody>
          <a:bodyPr anchor="t"/>
          <a:lstStyle>
            <a:lvl1pPr marL="0" indent="0">
              <a:spcBef>
                <a:spcPts val="0"/>
              </a:spcBef>
              <a:buNone/>
              <a:defRPr sz="1100" b="0" i="0" kern="1000" spc="10" baseline="0">
                <a:solidFill>
                  <a:schemeClr val="bg1"/>
                </a:solidFill>
                <a:latin typeface="Franklin Gothic Book" panose="020B0503020102020204" pitchFamily="34" charset="0"/>
                <a:cs typeface="Arial" panose="020B0604020202020204" pitchFamily="34" charset="0"/>
              </a:defRPr>
            </a:lvl1pPr>
          </a:lstStyle>
          <a:p>
            <a:pPr lvl="0"/>
            <a:r>
              <a:rPr lang="en-US"/>
              <a:t>Presenter Name, Presenter’s Title</a:t>
            </a:r>
            <a:br>
              <a:rPr lang="en-US"/>
            </a:br>
            <a:r>
              <a:rPr lang="en-US" err="1"/>
              <a:t>Presenter-email@landolakesinc.com</a:t>
            </a:r>
            <a:endParaRPr lang="en-US"/>
          </a:p>
        </p:txBody>
      </p:sp>
      <p:sp>
        <p:nvSpPr>
          <p:cNvPr id="2" name="Title 1">
            <a:extLst>
              <a:ext uri="{FF2B5EF4-FFF2-40B4-BE49-F238E27FC236}">
                <a16:creationId xmlns:a16="http://schemas.microsoft.com/office/drawing/2014/main" id="{0BA24D35-DD0E-644A-8851-E78BB0D80832}"/>
              </a:ext>
            </a:extLst>
          </p:cNvPr>
          <p:cNvSpPr>
            <a:spLocks noGrp="1"/>
          </p:cNvSpPr>
          <p:nvPr>
            <p:ph type="title" hasCustomPrompt="1"/>
          </p:nvPr>
        </p:nvSpPr>
        <p:spPr>
          <a:xfrm>
            <a:off x="457201" y="652846"/>
            <a:ext cx="8229599" cy="2329621"/>
          </a:xfrm>
        </p:spPr>
        <p:txBody>
          <a:bodyPr/>
          <a:lstStyle>
            <a:lvl1pPr>
              <a:lnSpc>
                <a:spcPct val="80000"/>
              </a:lnSpc>
              <a:defRPr sz="7200">
                <a:solidFill>
                  <a:schemeClr val="bg1"/>
                </a:solidFill>
              </a:defRPr>
            </a:lvl1pPr>
          </a:lstStyle>
          <a:p>
            <a:r>
              <a:rPr lang="en-US"/>
              <a:t>Thank you or adjourn or other closing</a:t>
            </a:r>
          </a:p>
        </p:txBody>
      </p:sp>
      <p:sp>
        <p:nvSpPr>
          <p:cNvPr id="3" name="Date Placeholder 2">
            <a:extLst>
              <a:ext uri="{FF2B5EF4-FFF2-40B4-BE49-F238E27FC236}">
                <a16:creationId xmlns:a16="http://schemas.microsoft.com/office/drawing/2014/main" id="{1AC4FACD-8842-6F43-A61B-544643217BB3}"/>
              </a:ext>
            </a:extLst>
          </p:cNvPr>
          <p:cNvSpPr>
            <a:spLocks noGrp="1"/>
          </p:cNvSpPr>
          <p:nvPr>
            <p:ph type="dt" sz="half" idx="20"/>
          </p:nvPr>
        </p:nvSpPr>
        <p:spPr/>
        <p:txBody>
          <a:bodyPr/>
          <a:lstStyle>
            <a:lvl1pPr>
              <a:defRPr>
                <a:solidFill>
                  <a:schemeClr val="bg1"/>
                </a:solidFill>
              </a:defRPr>
            </a:lvl1pPr>
          </a:lstStyle>
          <a:p>
            <a:fld id="{FA38EBC1-F9BB-E348-8AB4-D663D9CF07DA}" type="datetime1">
              <a:rPr lang="en-US" smtClean="0"/>
              <a:pPr/>
              <a:t>2/25/2026</a:t>
            </a:fld>
            <a:endParaRPr lang="en-US"/>
          </a:p>
        </p:txBody>
      </p:sp>
      <p:sp>
        <p:nvSpPr>
          <p:cNvPr id="4" name="Footer Placeholder 3">
            <a:extLst>
              <a:ext uri="{FF2B5EF4-FFF2-40B4-BE49-F238E27FC236}">
                <a16:creationId xmlns:a16="http://schemas.microsoft.com/office/drawing/2014/main" id="{C4F48C21-0DCD-774F-8A58-AD8FC0AB74F3}"/>
              </a:ext>
            </a:extLst>
          </p:cNvPr>
          <p:cNvSpPr>
            <a:spLocks noGrp="1"/>
          </p:cNvSpPr>
          <p:nvPr>
            <p:ph type="ftr" sz="quarter" idx="21"/>
          </p:nvPr>
        </p:nvSpPr>
        <p:spPr/>
        <p:txBody>
          <a:bodyPr/>
          <a:lstStyle>
            <a:lvl1pPr>
              <a:defRPr>
                <a:solidFill>
                  <a:schemeClr val="bg1"/>
                </a:solidFill>
              </a:defRPr>
            </a:lvl1pPr>
          </a:lstStyle>
          <a:p>
            <a:endParaRPr lang="en-US"/>
          </a:p>
        </p:txBody>
      </p:sp>
      <p:sp>
        <p:nvSpPr>
          <p:cNvPr id="7" name="Rectangle 6">
            <a:extLst>
              <a:ext uri="{FF2B5EF4-FFF2-40B4-BE49-F238E27FC236}">
                <a16:creationId xmlns:a16="http://schemas.microsoft.com/office/drawing/2014/main" id="{E015B261-87FB-BB55-6890-68A3E7CCE768}"/>
              </a:ext>
            </a:extLst>
          </p:cNvPr>
          <p:cNvSpPr/>
          <p:nvPr userDrawn="1"/>
        </p:nvSpPr>
        <p:spPr>
          <a:xfrm>
            <a:off x="6268038" y="4676503"/>
            <a:ext cx="2540804" cy="466997"/>
          </a:xfrm>
          <a:prstGeom prst="rect">
            <a:avLst/>
          </a:prstGeom>
          <a:solidFill>
            <a:srgbClr val="ED1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76ACBC-BEF9-A79B-EA3F-5420F728EF40}"/>
              </a:ext>
            </a:extLst>
          </p:cNvPr>
          <p:cNvSpPr txBox="1"/>
          <p:nvPr userDrawn="1"/>
        </p:nvSpPr>
        <p:spPr>
          <a:xfrm>
            <a:off x="6212259" y="4857041"/>
            <a:ext cx="1280160" cy="172769"/>
          </a:xfrm>
          <a:prstGeom prst="rect">
            <a:avLst/>
          </a:prstGeom>
          <a:noFill/>
        </p:spPr>
        <p:txBody>
          <a:bodyPr wrap="square" tIns="45720" rIns="91440" bIns="45720" rtlCol="0">
            <a:noAutofit/>
          </a:bodyPr>
          <a:lstStyle/>
          <a:p>
            <a:pPr algn="ctr"/>
            <a:r>
              <a:rPr lang="en-US" sz="550" spc="100" baseline="0">
                <a:solidFill>
                  <a:schemeClr val="bg1"/>
                </a:solidFill>
              </a:rPr>
              <a:t>© 2023 | CONFIDENTIAL</a:t>
            </a:r>
          </a:p>
        </p:txBody>
      </p:sp>
      <p:sp>
        <p:nvSpPr>
          <p:cNvPr id="5" name="Slide Number Placeholder 4">
            <a:extLst>
              <a:ext uri="{FF2B5EF4-FFF2-40B4-BE49-F238E27FC236}">
                <a16:creationId xmlns:a16="http://schemas.microsoft.com/office/drawing/2014/main" id="{587301AE-1059-C349-A672-7CCA2254729E}"/>
              </a:ext>
            </a:extLst>
          </p:cNvPr>
          <p:cNvSpPr>
            <a:spLocks noGrp="1"/>
          </p:cNvSpPr>
          <p:nvPr>
            <p:ph type="sldNum" sz="quarter" idx="22"/>
          </p:nvPr>
        </p:nvSpPr>
        <p:spPr/>
        <p:txBody>
          <a:bodyPr/>
          <a:lstStyle>
            <a:lvl1pPr>
              <a:defRPr>
                <a:solidFill>
                  <a:schemeClr val="bg1"/>
                </a:solidFill>
              </a:defRPr>
            </a:lvl1pPr>
          </a:lstStyle>
          <a:p>
            <a:fld id="{21A34BF7-B327-4840-835F-4AB6A1FA955B}" type="slidenum">
              <a:rPr lang="en-US" smtClean="0"/>
              <a:pPr/>
              <a:t>‹#›</a:t>
            </a:fld>
            <a:endParaRPr lang="en-US"/>
          </a:p>
        </p:txBody>
      </p:sp>
      <p:grpSp>
        <p:nvGrpSpPr>
          <p:cNvPr id="47" name="Graphic 11">
            <a:extLst>
              <a:ext uri="{FF2B5EF4-FFF2-40B4-BE49-F238E27FC236}">
                <a16:creationId xmlns:a16="http://schemas.microsoft.com/office/drawing/2014/main" id="{7A804DDF-1D10-FBFE-130D-8D750A777C88}"/>
              </a:ext>
            </a:extLst>
          </p:cNvPr>
          <p:cNvGrpSpPr>
            <a:grpSpLocks noChangeAspect="1"/>
          </p:cNvGrpSpPr>
          <p:nvPr userDrawn="1"/>
        </p:nvGrpSpPr>
        <p:grpSpPr>
          <a:xfrm>
            <a:off x="5327590" y="3595846"/>
            <a:ext cx="3063240" cy="1147791"/>
            <a:chOff x="3524250" y="2177994"/>
            <a:chExt cx="2094737" cy="784894"/>
          </a:xfrm>
          <a:solidFill>
            <a:schemeClr val="bg1"/>
          </a:solidFill>
        </p:grpSpPr>
        <p:grpSp>
          <p:nvGrpSpPr>
            <p:cNvPr id="48" name="Graphic 11">
              <a:extLst>
                <a:ext uri="{FF2B5EF4-FFF2-40B4-BE49-F238E27FC236}">
                  <a16:creationId xmlns:a16="http://schemas.microsoft.com/office/drawing/2014/main" id="{5B677450-03CC-2378-2367-578632582215}"/>
                </a:ext>
              </a:extLst>
            </p:cNvPr>
            <p:cNvGrpSpPr/>
            <p:nvPr/>
          </p:nvGrpSpPr>
          <p:grpSpPr>
            <a:xfrm>
              <a:off x="3524250" y="2177994"/>
              <a:ext cx="2094737" cy="612330"/>
              <a:chOff x="3524250" y="2177994"/>
              <a:chExt cx="2094737" cy="612330"/>
            </a:xfrm>
            <a:grpFill/>
          </p:grpSpPr>
          <p:grpSp>
            <p:nvGrpSpPr>
              <p:cNvPr id="61" name="Graphic 11">
                <a:extLst>
                  <a:ext uri="{FF2B5EF4-FFF2-40B4-BE49-F238E27FC236}">
                    <a16:creationId xmlns:a16="http://schemas.microsoft.com/office/drawing/2014/main" id="{26F55F33-33F8-F16A-090F-F3C6A14CC12D}"/>
                  </a:ext>
                </a:extLst>
              </p:cNvPr>
              <p:cNvGrpSpPr/>
              <p:nvPr/>
            </p:nvGrpSpPr>
            <p:grpSpPr>
              <a:xfrm>
                <a:off x="4044051" y="2177994"/>
                <a:ext cx="993621" cy="129124"/>
                <a:chOff x="4044051" y="2177994"/>
                <a:chExt cx="993621" cy="129124"/>
              </a:xfrm>
              <a:grpFill/>
            </p:grpSpPr>
            <p:grpSp>
              <p:nvGrpSpPr>
                <p:cNvPr id="73" name="Graphic 11">
                  <a:extLst>
                    <a:ext uri="{FF2B5EF4-FFF2-40B4-BE49-F238E27FC236}">
                      <a16:creationId xmlns:a16="http://schemas.microsoft.com/office/drawing/2014/main" id="{C7DE9560-634A-0B3A-C7CD-009428A0AC6C}"/>
                    </a:ext>
                  </a:extLst>
                </p:cNvPr>
                <p:cNvGrpSpPr/>
                <p:nvPr/>
              </p:nvGrpSpPr>
              <p:grpSpPr>
                <a:xfrm>
                  <a:off x="4044051" y="2177994"/>
                  <a:ext cx="993621" cy="129124"/>
                  <a:chOff x="4044051" y="2177994"/>
                  <a:chExt cx="993621" cy="129124"/>
                </a:xfrm>
                <a:grpFill/>
              </p:grpSpPr>
              <p:sp>
                <p:nvSpPr>
                  <p:cNvPr id="75" name="Freeform 74">
                    <a:extLst>
                      <a:ext uri="{FF2B5EF4-FFF2-40B4-BE49-F238E27FC236}">
                        <a16:creationId xmlns:a16="http://schemas.microsoft.com/office/drawing/2014/main" id="{8127F9D9-B7A9-6863-32C6-0B0B34449313}"/>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F88AF62-CB02-8E7F-BE0C-F8EA22E9F5FA}"/>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C3D8A4A-5EB2-B710-47D8-035184A7F559}"/>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C04693D-3F28-06C1-C37A-25E5D6774F70}"/>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FE855C1-AE11-99AA-0F13-D1A539C1E8A7}"/>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9A9D1EB-4665-014D-597E-DBC7783D07DF}"/>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AC0E83E4-60E5-808B-E7EB-1FA8CCB8B5F0}"/>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CC296C0-9912-A529-58D3-7ACEC9DC89C4}"/>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3CDAA17D-0398-A203-8CCB-0D6AE3ACC02E}"/>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74" name="Freeform 73">
                  <a:extLst>
                    <a:ext uri="{FF2B5EF4-FFF2-40B4-BE49-F238E27FC236}">
                      <a16:creationId xmlns:a16="http://schemas.microsoft.com/office/drawing/2014/main" id="{1189F879-91B2-54F5-62E2-0907A5480C71}"/>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62" name="Graphic 11">
                <a:extLst>
                  <a:ext uri="{FF2B5EF4-FFF2-40B4-BE49-F238E27FC236}">
                    <a16:creationId xmlns:a16="http://schemas.microsoft.com/office/drawing/2014/main" id="{3E1A120F-D315-319C-0B80-E049C8B069FC}"/>
                  </a:ext>
                </a:extLst>
              </p:cNvPr>
              <p:cNvGrpSpPr/>
              <p:nvPr/>
            </p:nvGrpSpPr>
            <p:grpSpPr>
              <a:xfrm>
                <a:off x="3524250" y="2379358"/>
                <a:ext cx="2094737" cy="410965"/>
                <a:chOff x="3524250" y="2379358"/>
                <a:chExt cx="2094737" cy="410965"/>
              </a:xfrm>
              <a:grpFill/>
            </p:grpSpPr>
            <p:grpSp>
              <p:nvGrpSpPr>
                <p:cNvPr id="63" name="Graphic 11">
                  <a:extLst>
                    <a:ext uri="{FF2B5EF4-FFF2-40B4-BE49-F238E27FC236}">
                      <a16:creationId xmlns:a16="http://schemas.microsoft.com/office/drawing/2014/main" id="{0818AAD6-443B-2847-7BCC-B45004D16410}"/>
                    </a:ext>
                  </a:extLst>
                </p:cNvPr>
                <p:cNvGrpSpPr/>
                <p:nvPr/>
              </p:nvGrpSpPr>
              <p:grpSpPr>
                <a:xfrm>
                  <a:off x="3524250" y="2448357"/>
                  <a:ext cx="2042461" cy="282912"/>
                  <a:chOff x="3524250" y="2448357"/>
                  <a:chExt cx="2042461" cy="282912"/>
                </a:xfrm>
                <a:grpFill/>
              </p:grpSpPr>
              <p:grpSp>
                <p:nvGrpSpPr>
                  <p:cNvPr id="66" name="Graphic 11">
                    <a:extLst>
                      <a:ext uri="{FF2B5EF4-FFF2-40B4-BE49-F238E27FC236}">
                        <a16:creationId xmlns:a16="http://schemas.microsoft.com/office/drawing/2014/main" id="{79267BBF-184F-1EC5-A0FB-AE07B0688C13}"/>
                      </a:ext>
                    </a:extLst>
                  </p:cNvPr>
                  <p:cNvGrpSpPr/>
                  <p:nvPr/>
                </p:nvGrpSpPr>
                <p:grpSpPr>
                  <a:xfrm>
                    <a:off x="5299329" y="2448357"/>
                    <a:ext cx="267382" cy="282912"/>
                    <a:chOff x="5299329" y="2448357"/>
                    <a:chExt cx="267382" cy="282912"/>
                  </a:xfrm>
                  <a:grpFill/>
                </p:grpSpPr>
                <p:sp>
                  <p:nvSpPr>
                    <p:cNvPr id="71" name="Freeform 70">
                      <a:extLst>
                        <a:ext uri="{FF2B5EF4-FFF2-40B4-BE49-F238E27FC236}">
                          <a16:creationId xmlns:a16="http://schemas.microsoft.com/office/drawing/2014/main" id="{CF01D9C7-88B7-6359-9811-98920FDF5F15}"/>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E8CA80F-1B0A-28DD-EA75-4A8A746B4F21}"/>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7" name="Freeform 66">
                    <a:extLst>
                      <a:ext uri="{FF2B5EF4-FFF2-40B4-BE49-F238E27FC236}">
                        <a16:creationId xmlns:a16="http://schemas.microsoft.com/office/drawing/2014/main" id="{9895D799-B64B-E66A-6370-4252B7E8D037}"/>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5F83791-FFBE-ED3B-FD20-FC90E441F687}"/>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BF8F3E9-C8D4-4BC2-DCEE-90E262F9FFCC}"/>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D7FF8D8-E30E-75D5-47AA-0B57450A2A1F}"/>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64" name="Freeform 63">
                  <a:extLst>
                    <a:ext uri="{FF2B5EF4-FFF2-40B4-BE49-F238E27FC236}">
                      <a16:creationId xmlns:a16="http://schemas.microsoft.com/office/drawing/2014/main" id="{DEECAD55-F770-6EF0-7B00-EB4BAB200BF0}"/>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1811205-F262-68D6-5F3B-381415C2AFC5}"/>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9" name="Graphic 11">
              <a:extLst>
                <a:ext uri="{FF2B5EF4-FFF2-40B4-BE49-F238E27FC236}">
                  <a16:creationId xmlns:a16="http://schemas.microsoft.com/office/drawing/2014/main" id="{3FAD5B11-9DA6-CA0D-73DF-50C8ECEAFD78}"/>
                </a:ext>
              </a:extLst>
            </p:cNvPr>
            <p:cNvGrpSpPr/>
            <p:nvPr/>
          </p:nvGrpSpPr>
          <p:grpSpPr>
            <a:xfrm>
              <a:off x="4149375" y="2872764"/>
              <a:ext cx="782573" cy="90124"/>
              <a:chOff x="4149375" y="2872764"/>
              <a:chExt cx="782573" cy="90124"/>
            </a:xfrm>
            <a:grpFill/>
          </p:grpSpPr>
          <p:sp>
            <p:nvSpPr>
              <p:cNvPr id="50" name="Freeform 49">
                <a:extLst>
                  <a:ext uri="{FF2B5EF4-FFF2-40B4-BE49-F238E27FC236}">
                    <a16:creationId xmlns:a16="http://schemas.microsoft.com/office/drawing/2014/main" id="{FA0F7B44-C863-1B0E-1EB8-825781B6EF3E}"/>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0B56F27-203A-B1CC-47BA-F7990225EC1A}"/>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1E17433-7C4B-CC05-ED8D-9B9E232AF2D6}"/>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8800BCF-3C1F-7214-36AF-00245576CCBC}"/>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151362C-2030-28DD-B434-B4C111253D12}"/>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BEC43C6-14B6-7C42-90DA-B45DE48221DD}"/>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6D8229-E9DA-8440-E7A1-A9E7C939D730}"/>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DFE2387-8953-BAEF-31B9-02684BC695F0}"/>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02AEC02-ABBB-51C5-9441-F107A7EE7ADD}"/>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7B75A2A-E92B-2F51-F139-067156B0A51F}"/>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D9080B5-BA37-A69E-A6C1-32CC864D88FF}"/>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06557410"/>
      </p:ext>
    </p:extLst>
  </p:cSld>
  <p:clrMapOvr>
    <a:masterClrMapping/>
  </p:clrMapOvr>
  <p:extLst>
    <p:ext uri="{DCECCB84-F9BA-43D5-87BE-67443E8EF086}">
      <p15:sldGuideLst xmlns:p15="http://schemas.microsoft.com/office/powerpoint/2012/main">
        <p15:guide id="1" orient="horz" pos="1716">
          <p15:clr>
            <a:srgbClr val="FBAE40"/>
          </p15:clr>
        </p15:guide>
        <p15:guide id="2" pos="3072">
          <p15:clr>
            <a:srgbClr val="FBAE40"/>
          </p15:clr>
        </p15:guide>
        <p15:guide id="4" orient="horz" pos="29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ection Slide R">
    <p:bg>
      <p:bgPr>
        <a:solidFill>
          <a:srgbClr val="ED1E2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394200"/>
            <a:ext cx="3141133" cy="7493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6574971" y="4394200"/>
            <a:ext cx="2079429" cy="440765"/>
          </a:xfrm>
        </p:spPr>
        <p:txBody>
          <a:bodyPr anchor="b"/>
          <a:lstStyle>
            <a:lvl1pPr marL="0" indent="0" algn="r">
              <a:buNone/>
              <a:defRPr sz="1000" b="0" i="0">
                <a:solidFill>
                  <a:schemeClr val="bg1"/>
                </a:solidFill>
                <a:latin typeface="+mn-lt"/>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57200" y="4394200"/>
            <a:ext cx="3826370" cy="440765"/>
          </a:xfrm>
        </p:spPr>
        <p:txBody>
          <a:bodyPr anchor="b"/>
          <a:lstStyle>
            <a:lvl1pPr marL="0" indent="0" algn="l">
              <a:spcBef>
                <a:spcPts val="0"/>
              </a:spcBef>
              <a:buNone/>
              <a:defRPr sz="1000" b="0" i="0" kern="1000" spc="10" baseline="0">
                <a:solidFill>
                  <a:schemeClr val="bg1"/>
                </a:solidFill>
                <a:latin typeface="+mn-lt"/>
                <a:cs typeface="Arial" panose="020B0604020202020204" pitchFamily="34" charset="0"/>
              </a:defRPr>
            </a:lvl1pPr>
          </a:lstStyle>
          <a:p>
            <a:pPr lvl="0"/>
            <a:r>
              <a:rPr lang="en-US"/>
              <a:t>Presenter Name, Presenter’s Title</a:t>
            </a:r>
          </a:p>
        </p:txBody>
      </p:sp>
      <p:grpSp>
        <p:nvGrpSpPr>
          <p:cNvPr id="44" name="Graphic 11">
            <a:extLst>
              <a:ext uri="{FF2B5EF4-FFF2-40B4-BE49-F238E27FC236}">
                <a16:creationId xmlns:a16="http://schemas.microsoft.com/office/drawing/2014/main" id="{4023A024-21F4-CE5A-78C2-64BDE5669061}"/>
              </a:ext>
            </a:extLst>
          </p:cNvPr>
          <p:cNvGrpSpPr>
            <a:grpSpLocks noChangeAspect="1"/>
          </p:cNvGrpSpPr>
          <p:nvPr userDrawn="1"/>
        </p:nvGrpSpPr>
        <p:grpSpPr>
          <a:xfrm>
            <a:off x="2170525" y="491887"/>
            <a:ext cx="4928616" cy="1846744"/>
            <a:chOff x="3524250" y="2177994"/>
            <a:chExt cx="2094737" cy="784894"/>
          </a:xfrm>
          <a:solidFill>
            <a:schemeClr val="bg1"/>
          </a:solidFill>
        </p:grpSpPr>
        <p:grpSp>
          <p:nvGrpSpPr>
            <p:cNvPr id="45" name="Graphic 11">
              <a:extLst>
                <a:ext uri="{FF2B5EF4-FFF2-40B4-BE49-F238E27FC236}">
                  <a16:creationId xmlns:a16="http://schemas.microsoft.com/office/drawing/2014/main" id="{4A92BCAF-4CFD-49D7-1AAD-6B8F6D9C02D9}"/>
                </a:ext>
              </a:extLst>
            </p:cNvPr>
            <p:cNvGrpSpPr/>
            <p:nvPr/>
          </p:nvGrpSpPr>
          <p:grpSpPr>
            <a:xfrm>
              <a:off x="3524250" y="2177994"/>
              <a:ext cx="2094737" cy="612330"/>
              <a:chOff x="3524250" y="2177994"/>
              <a:chExt cx="2094737" cy="612330"/>
            </a:xfrm>
            <a:grpFill/>
          </p:grpSpPr>
          <p:grpSp>
            <p:nvGrpSpPr>
              <p:cNvPr id="58" name="Graphic 11">
                <a:extLst>
                  <a:ext uri="{FF2B5EF4-FFF2-40B4-BE49-F238E27FC236}">
                    <a16:creationId xmlns:a16="http://schemas.microsoft.com/office/drawing/2014/main" id="{E624A23C-37F9-CFFD-3755-5895AFE57EC7}"/>
                  </a:ext>
                </a:extLst>
              </p:cNvPr>
              <p:cNvGrpSpPr/>
              <p:nvPr/>
            </p:nvGrpSpPr>
            <p:grpSpPr>
              <a:xfrm>
                <a:off x="4044051" y="2177994"/>
                <a:ext cx="993621" cy="129124"/>
                <a:chOff x="4044051" y="2177994"/>
                <a:chExt cx="993621" cy="129124"/>
              </a:xfrm>
              <a:grpFill/>
            </p:grpSpPr>
            <p:grpSp>
              <p:nvGrpSpPr>
                <p:cNvPr id="70" name="Graphic 11">
                  <a:extLst>
                    <a:ext uri="{FF2B5EF4-FFF2-40B4-BE49-F238E27FC236}">
                      <a16:creationId xmlns:a16="http://schemas.microsoft.com/office/drawing/2014/main" id="{5DFC15DC-2A5F-43F1-8A46-A71D13C5385D}"/>
                    </a:ext>
                  </a:extLst>
                </p:cNvPr>
                <p:cNvGrpSpPr/>
                <p:nvPr/>
              </p:nvGrpSpPr>
              <p:grpSpPr>
                <a:xfrm>
                  <a:off x="4044051" y="2177994"/>
                  <a:ext cx="993621" cy="129124"/>
                  <a:chOff x="4044051" y="2177994"/>
                  <a:chExt cx="993621" cy="129124"/>
                </a:xfrm>
                <a:grpFill/>
              </p:grpSpPr>
              <p:sp>
                <p:nvSpPr>
                  <p:cNvPr id="72" name="Freeform 71">
                    <a:extLst>
                      <a:ext uri="{FF2B5EF4-FFF2-40B4-BE49-F238E27FC236}">
                        <a16:creationId xmlns:a16="http://schemas.microsoft.com/office/drawing/2014/main" id="{3C146052-EE71-B342-F55D-D19E48D490EC}"/>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B436B9C-F7DE-28A8-2AAF-C6B2D044E795}"/>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9945CEB-E13B-692D-D412-759A2594BB3E}"/>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5F488A5-209E-E071-5E68-E236E9C72A84}"/>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A1D79FD-59B3-B4A4-F6E4-B3D8AF1FE5DA}"/>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E51550E-1467-363E-8CE5-A41CD5641C59}"/>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A8AF5B8-C19C-26E7-EAAA-AEE538165414}"/>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1C5152F-ECD3-E240-6AAF-EB19DABD284C}"/>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F5416D64-77C9-516A-DBA2-5FBF7C3F2082}"/>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71" name="Freeform 70">
                  <a:extLst>
                    <a:ext uri="{FF2B5EF4-FFF2-40B4-BE49-F238E27FC236}">
                      <a16:creationId xmlns:a16="http://schemas.microsoft.com/office/drawing/2014/main" id="{EA6C2A92-F572-1D0D-2040-B71B5AB99932}"/>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59" name="Graphic 11">
                <a:extLst>
                  <a:ext uri="{FF2B5EF4-FFF2-40B4-BE49-F238E27FC236}">
                    <a16:creationId xmlns:a16="http://schemas.microsoft.com/office/drawing/2014/main" id="{1302E3FE-FD23-5D6B-5C80-24D021988AD4}"/>
                  </a:ext>
                </a:extLst>
              </p:cNvPr>
              <p:cNvGrpSpPr/>
              <p:nvPr/>
            </p:nvGrpSpPr>
            <p:grpSpPr>
              <a:xfrm>
                <a:off x="3524250" y="2379358"/>
                <a:ext cx="2094737" cy="410965"/>
                <a:chOff x="3524250" y="2379358"/>
                <a:chExt cx="2094737" cy="410965"/>
              </a:xfrm>
              <a:grpFill/>
            </p:grpSpPr>
            <p:grpSp>
              <p:nvGrpSpPr>
                <p:cNvPr id="60" name="Graphic 11">
                  <a:extLst>
                    <a:ext uri="{FF2B5EF4-FFF2-40B4-BE49-F238E27FC236}">
                      <a16:creationId xmlns:a16="http://schemas.microsoft.com/office/drawing/2014/main" id="{7C787DEF-F625-8D1A-CA2F-4E5283E7FC9F}"/>
                    </a:ext>
                  </a:extLst>
                </p:cNvPr>
                <p:cNvGrpSpPr/>
                <p:nvPr/>
              </p:nvGrpSpPr>
              <p:grpSpPr>
                <a:xfrm>
                  <a:off x="3524250" y="2448357"/>
                  <a:ext cx="2042461" cy="282912"/>
                  <a:chOff x="3524250" y="2448357"/>
                  <a:chExt cx="2042461" cy="282912"/>
                </a:xfrm>
                <a:grpFill/>
              </p:grpSpPr>
              <p:grpSp>
                <p:nvGrpSpPr>
                  <p:cNvPr id="63" name="Graphic 11">
                    <a:extLst>
                      <a:ext uri="{FF2B5EF4-FFF2-40B4-BE49-F238E27FC236}">
                        <a16:creationId xmlns:a16="http://schemas.microsoft.com/office/drawing/2014/main" id="{51BC1945-192E-6138-AE63-CF5457EFABA7}"/>
                      </a:ext>
                    </a:extLst>
                  </p:cNvPr>
                  <p:cNvGrpSpPr/>
                  <p:nvPr/>
                </p:nvGrpSpPr>
                <p:grpSpPr>
                  <a:xfrm>
                    <a:off x="5299329" y="2448357"/>
                    <a:ext cx="267382" cy="282912"/>
                    <a:chOff x="5299329" y="2448357"/>
                    <a:chExt cx="267382" cy="282912"/>
                  </a:xfrm>
                  <a:grpFill/>
                </p:grpSpPr>
                <p:sp>
                  <p:nvSpPr>
                    <p:cNvPr id="68" name="Freeform 67">
                      <a:extLst>
                        <a:ext uri="{FF2B5EF4-FFF2-40B4-BE49-F238E27FC236}">
                          <a16:creationId xmlns:a16="http://schemas.microsoft.com/office/drawing/2014/main" id="{AE4E64B5-CAC2-B806-2F74-80D4D31D22DB}"/>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343C3B-542F-C19F-1C6D-17EA360009BF}"/>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64" name="Freeform 63">
                    <a:extLst>
                      <a:ext uri="{FF2B5EF4-FFF2-40B4-BE49-F238E27FC236}">
                        <a16:creationId xmlns:a16="http://schemas.microsoft.com/office/drawing/2014/main" id="{1FFCD756-4D05-A53A-EC4A-426E7D969761}"/>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1A64C4D-8446-EA1C-8335-CCC0785099AB}"/>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2083A7A-0272-1327-0A65-A5A18FEF31C4}"/>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8D0BDB-498A-3A25-8CD0-3905D96E67BB}"/>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61" name="Freeform 60">
                  <a:extLst>
                    <a:ext uri="{FF2B5EF4-FFF2-40B4-BE49-F238E27FC236}">
                      <a16:creationId xmlns:a16="http://schemas.microsoft.com/office/drawing/2014/main" id="{02688757-869D-98BE-87A6-C75DCFDCF767}"/>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E242630-2FA2-5D7D-3145-C896AB8AF3B9}"/>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46" name="Graphic 11">
              <a:extLst>
                <a:ext uri="{FF2B5EF4-FFF2-40B4-BE49-F238E27FC236}">
                  <a16:creationId xmlns:a16="http://schemas.microsoft.com/office/drawing/2014/main" id="{425F465C-EF79-7DDF-1423-192C2F53206B}"/>
                </a:ext>
              </a:extLst>
            </p:cNvPr>
            <p:cNvGrpSpPr/>
            <p:nvPr/>
          </p:nvGrpSpPr>
          <p:grpSpPr>
            <a:xfrm>
              <a:off x="4149375" y="2872764"/>
              <a:ext cx="782573" cy="90124"/>
              <a:chOff x="4149375" y="2872764"/>
              <a:chExt cx="782573" cy="90124"/>
            </a:xfrm>
            <a:grpFill/>
          </p:grpSpPr>
          <p:sp>
            <p:nvSpPr>
              <p:cNvPr id="47" name="Freeform 46">
                <a:extLst>
                  <a:ext uri="{FF2B5EF4-FFF2-40B4-BE49-F238E27FC236}">
                    <a16:creationId xmlns:a16="http://schemas.microsoft.com/office/drawing/2014/main" id="{3FE084C4-3EBF-C64E-E791-E07B34255BDA}"/>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5CC5329-9015-B34B-C97C-9F6A61F0A524}"/>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56E6B6F-EE19-0905-2741-D4F67C97FD9A}"/>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FBA5435-8675-88B3-3E4C-82A2DEEABBDE}"/>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C0DC18B-6D3E-044A-8DEE-B4A17C5B961A}"/>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E195E23-297D-DBD1-1F2B-CA2348046B13}"/>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611A307-3934-3AC1-2E37-46A2033F9C95}"/>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4319107-A402-B620-54CB-ABC067696487}"/>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92B52EC-97E4-BA68-1786-5221AE83CED6}"/>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44B8F13-DE2B-69C9-5474-070E386D34B8}"/>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D3A725A-B162-E400-2CA2-83FB2CE8A68D}"/>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2429691"/>
            <a:ext cx="8197200" cy="1790702"/>
          </a:xfrm>
        </p:spPr>
        <p:txBody>
          <a:bodyPr anchor="ctr"/>
          <a:lstStyle>
            <a:lvl1pPr marL="0" indent="0" algn="ctr">
              <a:lnSpc>
                <a:spcPct val="80000"/>
              </a:lnSpc>
              <a:spcBef>
                <a:spcPts val="0"/>
              </a:spcBef>
              <a:buNone/>
              <a:defRPr sz="4800" b="0" i="0" cap="none" spc="0" baseline="0">
                <a:solidFill>
                  <a:schemeClr val="bg1"/>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Tree>
    <p:extLst>
      <p:ext uri="{BB962C8B-B14F-4D97-AF65-F5344CB8AC3E}">
        <p14:creationId xmlns:p14="http://schemas.microsoft.com/office/powerpoint/2010/main" val="156226868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Slide Y">
    <p:bg>
      <p:bgPr>
        <a:solidFill>
          <a:schemeClr val="accent2"/>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5E84AA7B-7936-7A47-B447-4AEC4E2B3E6B}"/>
              </a:ext>
            </a:extLst>
          </p:cNvPr>
          <p:cNvSpPr>
            <a:spLocks noGrp="1"/>
          </p:cNvSpPr>
          <p:nvPr>
            <p:ph type="body" sz="quarter" idx="16" hasCustomPrompt="1"/>
          </p:nvPr>
        </p:nvSpPr>
        <p:spPr>
          <a:xfrm>
            <a:off x="457200" y="3170886"/>
            <a:ext cx="3581400" cy="780858"/>
          </a:xfrm>
        </p:spPr>
        <p:txBody>
          <a:bodyPr anchor="t"/>
          <a:lstStyle>
            <a:lvl1pPr marL="0" indent="0">
              <a:spcBef>
                <a:spcPts val="0"/>
              </a:spcBef>
              <a:buNone/>
              <a:defRPr sz="1100" b="0" i="0" kern="1000" spc="10" baseline="0">
                <a:solidFill>
                  <a:srgbClr val="ED1E2F"/>
                </a:solidFill>
                <a:latin typeface="Franklin Gothic Book" panose="020B0503020102020204" pitchFamily="34" charset="0"/>
                <a:cs typeface="Arial" panose="020B0604020202020204" pitchFamily="34" charset="0"/>
              </a:defRPr>
            </a:lvl1pPr>
          </a:lstStyle>
          <a:p>
            <a:pPr lvl="0"/>
            <a:r>
              <a:rPr lang="en-US"/>
              <a:t>Presenter Name, Presenter’s Title</a:t>
            </a:r>
            <a:br>
              <a:rPr lang="en-US"/>
            </a:br>
            <a:r>
              <a:rPr lang="en-US" err="1"/>
              <a:t>Presenter-email@landolakesinc.com</a:t>
            </a:r>
            <a:endParaRPr lang="en-US"/>
          </a:p>
        </p:txBody>
      </p:sp>
      <p:sp>
        <p:nvSpPr>
          <p:cNvPr id="2" name="Title 1">
            <a:extLst>
              <a:ext uri="{FF2B5EF4-FFF2-40B4-BE49-F238E27FC236}">
                <a16:creationId xmlns:a16="http://schemas.microsoft.com/office/drawing/2014/main" id="{0BA24D35-DD0E-644A-8851-E78BB0D80832}"/>
              </a:ext>
            </a:extLst>
          </p:cNvPr>
          <p:cNvSpPr>
            <a:spLocks noGrp="1"/>
          </p:cNvSpPr>
          <p:nvPr>
            <p:ph type="title" hasCustomPrompt="1"/>
          </p:nvPr>
        </p:nvSpPr>
        <p:spPr>
          <a:xfrm>
            <a:off x="457201" y="496390"/>
            <a:ext cx="8229599" cy="2486078"/>
          </a:xfrm>
        </p:spPr>
        <p:txBody>
          <a:bodyPr/>
          <a:lstStyle>
            <a:lvl1pPr>
              <a:lnSpc>
                <a:spcPct val="80000"/>
              </a:lnSpc>
              <a:defRPr sz="7200">
                <a:solidFill>
                  <a:srgbClr val="ED1E2F"/>
                </a:solidFill>
              </a:defRPr>
            </a:lvl1pPr>
          </a:lstStyle>
          <a:p>
            <a:r>
              <a:rPr lang="en-US"/>
              <a:t>Thank you or adjourn or other closing</a:t>
            </a:r>
          </a:p>
        </p:txBody>
      </p:sp>
      <p:sp>
        <p:nvSpPr>
          <p:cNvPr id="3" name="Date Placeholder 2">
            <a:extLst>
              <a:ext uri="{FF2B5EF4-FFF2-40B4-BE49-F238E27FC236}">
                <a16:creationId xmlns:a16="http://schemas.microsoft.com/office/drawing/2014/main" id="{1AC4FACD-8842-6F43-A61B-544643217BB3}"/>
              </a:ext>
            </a:extLst>
          </p:cNvPr>
          <p:cNvSpPr>
            <a:spLocks noGrp="1"/>
          </p:cNvSpPr>
          <p:nvPr>
            <p:ph type="dt" sz="half" idx="20"/>
          </p:nvPr>
        </p:nvSpPr>
        <p:spPr/>
        <p:txBody>
          <a:bodyPr/>
          <a:lstStyle>
            <a:lvl1pPr>
              <a:defRPr>
                <a:solidFill>
                  <a:srgbClr val="ED1E2F"/>
                </a:solidFill>
              </a:defRPr>
            </a:lvl1pPr>
          </a:lstStyle>
          <a:p>
            <a:fld id="{FA38EBC1-F9BB-E348-8AB4-D663D9CF07DA}" type="datetime1">
              <a:rPr lang="en-US" smtClean="0"/>
              <a:pPr/>
              <a:t>2/25/2026</a:t>
            </a:fld>
            <a:endParaRPr lang="en-US"/>
          </a:p>
        </p:txBody>
      </p:sp>
      <p:sp>
        <p:nvSpPr>
          <p:cNvPr id="4" name="Footer Placeholder 3">
            <a:extLst>
              <a:ext uri="{FF2B5EF4-FFF2-40B4-BE49-F238E27FC236}">
                <a16:creationId xmlns:a16="http://schemas.microsoft.com/office/drawing/2014/main" id="{C4F48C21-0DCD-774F-8A58-AD8FC0AB74F3}"/>
              </a:ext>
            </a:extLst>
          </p:cNvPr>
          <p:cNvSpPr>
            <a:spLocks noGrp="1"/>
          </p:cNvSpPr>
          <p:nvPr>
            <p:ph type="ftr" sz="quarter" idx="21"/>
          </p:nvPr>
        </p:nvSpPr>
        <p:spPr/>
        <p:txBody>
          <a:bodyPr/>
          <a:lstStyle>
            <a:lvl1pPr>
              <a:defRPr>
                <a:solidFill>
                  <a:srgbClr val="ED1E2F"/>
                </a:solidFill>
              </a:defRPr>
            </a:lvl1pPr>
          </a:lstStyle>
          <a:p>
            <a:endParaRPr lang="en-US"/>
          </a:p>
        </p:txBody>
      </p:sp>
      <p:sp>
        <p:nvSpPr>
          <p:cNvPr id="5" name="Slide Number Placeholder 4">
            <a:extLst>
              <a:ext uri="{FF2B5EF4-FFF2-40B4-BE49-F238E27FC236}">
                <a16:creationId xmlns:a16="http://schemas.microsoft.com/office/drawing/2014/main" id="{587301AE-1059-C349-A672-7CCA2254729E}"/>
              </a:ext>
            </a:extLst>
          </p:cNvPr>
          <p:cNvSpPr>
            <a:spLocks noGrp="1"/>
          </p:cNvSpPr>
          <p:nvPr>
            <p:ph type="sldNum" sz="quarter" idx="22"/>
          </p:nvPr>
        </p:nvSpPr>
        <p:spPr/>
        <p:txBody>
          <a:bodyPr/>
          <a:lstStyle>
            <a:lvl1pPr>
              <a:defRPr>
                <a:solidFill>
                  <a:srgbClr val="ED1E2F"/>
                </a:solidFill>
              </a:defRPr>
            </a:lvl1pPr>
          </a:lstStyle>
          <a:p>
            <a:fld id="{21A34BF7-B327-4840-835F-4AB6A1FA955B}" type="slidenum">
              <a:rPr lang="en-US" smtClean="0"/>
              <a:pPr/>
              <a:t>‹#›</a:t>
            </a:fld>
            <a:endParaRPr lang="en-US"/>
          </a:p>
        </p:txBody>
      </p:sp>
      <p:sp>
        <p:nvSpPr>
          <p:cNvPr id="7" name="Rectangle 6">
            <a:extLst>
              <a:ext uri="{FF2B5EF4-FFF2-40B4-BE49-F238E27FC236}">
                <a16:creationId xmlns:a16="http://schemas.microsoft.com/office/drawing/2014/main" id="{AC8CF8F2-1C76-3038-27CC-067C2446E85B}"/>
              </a:ext>
            </a:extLst>
          </p:cNvPr>
          <p:cNvSpPr/>
          <p:nvPr userDrawn="1"/>
        </p:nvSpPr>
        <p:spPr>
          <a:xfrm>
            <a:off x="5917396" y="4676503"/>
            <a:ext cx="2540804" cy="466997"/>
          </a:xfrm>
          <a:prstGeom prst="rect">
            <a:avLst/>
          </a:prstGeom>
          <a:solidFill>
            <a:srgbClr val="FFF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7C2F9D-DD89-30B4-4E07-D4D512935883}"/>
              </a:ext>
            </a:extLst>
          </p:cNvPr>
          <p:cNvSpPr txBox="1"/>
          <p:nvPr userDrawn="1"/>
        </p:nvSpPr>
        <p:spPr>
          <a:xfrm>
            <a:off x="6146812" y="4857041"/>
            <a:ext cx="1408176" cy="172769"/>
          </a:xfrm>
          <a:prstGeom prst="rect">
            <a:avLst/>
          </a:prstGeom>
          <a:noFill/>
        </p:spPr>
        <p:txBody>
          <a:bodyPr wrap="square" tIns="45720" rIns="91440" bIns="45720" rtlCol="0">
            <a:noAutofit/>
          </a:bodyPr>
          <a:lstStyle/>
          <a:p>
            <a:pPr algn="ctr"/>
            <a:r>
              <a:rPr lang="en-US" sz="550" spc="100" baseline="0">
                <a:solidFill>
                  <a:srgbClr val="ED1E2F"/>
                </a:solidFill>
              </a:rPr>
              <a:t>© 2023 | CONFIDENTIAL</a:t>
            </a:r>
          </a:p>
        </p:txBody>
      </p:sp>
      <p:grpSp>
        <p:nvGrpSpPr>
          <p:cNvPr id="8" name="Graphic 11">
            <a:extLst>
              <a:ext uri="{FF2B5EF4-FFF2-40B4-BE49-F238E27FC236}">
                <a16:creationId xmlns:a16="http://schemas.microsoft.com/office/drawing/2014/main" id="{AA58133F-21B5-20DB-AB29-FC6BEFB04C73}"/>
              </a:ext>
            </a:extLst>
          </p:cNvPr>
          <p:cNvGrpSpPr>
            <a:grpSpLocks noChangeAspect="1"/>
          </p:cNvGrpSpPr>
          <p:nvPr userDrawn="1"/>
        </p:nvGrpSpPr>
        <p:grpSpPr>
          <a:xfrm>
            <a:off x="5327590" y="3595846"/>
            <a:ext cx="3063240" cy="1147791"/>
            <a:chOff x="3524250" y="2177994"/>
            <a:chExt cx="2094737" cy="784894"/>
          </a:xfrm>
          <a:solidFill>
            <a:schemeClr val="accent1"/>
          </a:solidFill>
        </p:grpSpPr>
        <p:grpSp>
          <p:nvGrpSpPr>
            <p:cNvPr id="9" name="Graphic 11">
              <a:extLst>
                <a:ext uri="{FF2B5EF4-FFF2-40B4-BE49-F238E27FC236}">
                  <a16:creationId xmlns:a16="http://schemas.microsoft.com/office/drawing/2014/main" id="{9AD7A3DE-C32B-BDAF-7F04-976D4DE98F1C}"/>
                </a:ext>
              </a:extLst>
            </p:cNvPr>
            <p:cNvGrpSpPr/>
            <p:nvPr/>
          </p:nvGrpSpPr>
          <p:grpSpPr>
            <a:xfrm>
              <a:off x="3524250" y="2177994"/>
              <a:ext cx="2094737" cy="612330"/>
              <a:chOff x="3524250" y="2177994"/>
              <a:chExt cx="2094737" cy="612330"/>
            </a:xfrm>
            <a:grpFill/>
          </p:grpSpPr>
          <p:grpSp>
            <p:nvGrpSpPr>
              <p:cNvPr id="24" name="Graphic 11">
                <a:extLst>
                  <a:ext uri="{FF2B5EF4-FFF2-40B4-BE49-F238E27FC236}">
                    <a16:creationId xmlns:a16="http://schemas.microsoft.com/office/drawing/2014/main" id="{DC89658E-1385-9AED-2E7C-AB61D80BA294}"/>
                  </a:ext>
                </a:extLst>
              </p:cNvPr>
              <p:cNvGrpSpPr/>
              <p:nvPr/>
            </p:nvGrpSpPr>
            <p:grpSpPr>
              <a:xfrm>
                <a:off x="4044051" y="2177994"/>
                <a:ext cx="993621" cy="129124"/>
                <a:chOff x="4044051" y="2177994"/>
                <a:chExt cx="993621" cy="129124"/>
              </a:xfrm>
              <a:grpFill/>
            </p:grpSpPr>
            <p:grpSp>
              <p:nvGrpSpPr>
                <p:cNvPr id="36" name="Graphic 11">
                  <a:extLst>
                    <a:ext uri="{FF2B5EF4-FFF2-40B4-BE49-F238E27FC236}">
                      <a16:creationId xmlns:a16="http://schemas.microsoft.com/office/drawing/2014/main" id="{8F6B0519-2102-90D9-353E-DADC78E0FC6D}"/>
                    </a:ext>
                  </a:extLst>
                </p:cNvPr>
                <p:cNvGrpSpPr/>
                <p:nvPr/>
              </p:nvGrpSpPr>
              <p:grpSpPr>
                <a:xfrm>
                  <a:off x="4044051" y="2177994"/>
                  <a:ext cx="993621" cy="129124"/>
                  <a:chOff x="4044051" y="2177994"/>
                  <a:chExt cx="993621" cy="129124"/>
                </a:xfrm>
                <a:grpFill/>
              </p:grpSpPr>
              <p:sp>
                <p:nvSpPr>
                  <p:cNvPr id="38" name="Freeform 37">
                    <a:extLst>
                      <a:ext uri="{FF2B5EF4-FFF2-40B4-BE49-F238E27FC236}">
                        <a16:creationId xmlns:a16="http://schemas.microsoft.com/office/drawing/2014/main" id="{824988E1-F94F-A2BD-6C11-8CDC9D2506F8}"/>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181F9D2-BEF0-B782-544D-73CFDCC6A463}"/>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2748A53-7E48-7863-4C8F-ACCFAEDB49D4}"/>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CB4C5E9-B655-2B50-52A5-78CE53741508}"/>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EAF369B-BCDE-B2FE-2A0C-4E7F0584EEB7}"/>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1BE920-9811-BB7C-5E58-04C2EF9FBBB4}"/>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39C05D-45DA-1482-6385-FC835850C34C}"/>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6141549-3E81-32F1-97A3-E0E21352640F}"/>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30A1C2-3C89-76AC-A4BA-D3460540A95B}"/>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01B7D5FE-0F74-78F5-FEE4-482D55D5EFBB}"/>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5" name="Graphic 11">
                <a:extLst>
                  <a:ext uri="{FF2B5EF4-FFF2-40B4-BE49-F238E27FC236}">
                    <a16:creationId xmlns:a16="http://schemas.microsoft.com/office/drawing/2014/main" id="{12DE57BB-4189-0968-2636-C16189F953F7}"/>
                  </a:ext>
                </a:extLst>
              </p:cNvPr>
              <p:cNvGrpSpPr/>
              <p:nvPr/>
            </p:nvGrpSpPr>
            <p:grpSpPr>
              <a:xfrm>
                <a:off x="3524250" y="2379358"/>
                <a:ext cx="2094737" cy="410965"/>
                <a:chOff x="3524250" y="2379358"/>
                <a:chExt cx="2094737" cy="410965"/>
              </a:xfrm>
              <a:grpFill/>
            </p:grpSpPr>
            <p:grpSp>
              <p:nvGrpSpPr>
                <p:cNvPr id="26" name="Graphic 11">
                  <a:extLst>
                    <a:ext uri="{FF2B5EF4-FFF2-40B4-BE49-F238E27FC236}">
                      <a16:creationId xmlns:a16="http://schemas.microsoft.com/office/drawing/2014/main" id="{F7630106-4A7C-E2EA-9E95-54F2C045D321}"/>
                    </a:ext>
                  </a:extLst>
                </p:cNvPr>
                <p:cNvGrpSpPr/>
                <p:nvPr/>
              </p:nvGrpSpPr>
              <p:grpSpPr>
                <a:xfrm>
                  <a:off x="3524250" y="2448357"/>
                  <a:ext cx="2042461" cy="282912"/>
                  <a:chOff x="3524250" y="2448357"/>
                  <a:chExt cx="2042461" cy="282912"/>
                </a:xfrm>
                <a:grpFill/>
              </p:grpSpPr>
              <p:grpSp>
                <p:nvGrpSpPr>
                  <p:cNvPr id="29" name="Graphic 11">
                    <a:extLst>
                      <a:ext uri="{FF2B5EF4-FFF2-40B4-BE49-F238E27FC236}">
                        <a16:creationId xmlns:a16="http://schemas.microsoft.com/office/drawing/2014/main" id="{13349871-D556-87A1-35B9-716DA96F464B}"/>
                      </a:ext>
                    </a:extLst>
                  </p:cNvPr>
                  <p:cNvGrpSpPr/>
                  <p:nvPr/>
                </p:nvGrpSpPr>
                <p:grpSpPr>
                  <a:xfrm>
                    <a:off x="5299329" y="2448357"/>
                    <a:ext cx="267382" cy="282912"/>
                    <a:chOff x="5299329" y="2448357"/>
                    <a:chExt cx="267382" cy="282912"/>
                  </a:xfrm>
                  <a:grpFill/>
                </p:grpSpPr>
                <p:sp>
                  <p:nvSpPr>
                    <p:cNvPr id="34" name="Freeform 33">
                      <a:extLst>
                        <a:ext uri="{FF2B5EF4-FFF2-40B4-BE49-F238E27FC236}">
                          <a16:creationId xmlns:a16="http://schemas.microsoft.com/office/drawing/2014/main" id="{DD2ED11E-C951-766A-B499-2ACA089889E8}"/>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2BE696F-A249-BD47-0452-194E30D63129}"/>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0B95AE99-FE36-81D2-600C-48706E71C2C8}"/>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002A7F8-0ABC-903A-39F5-616E659D5892}"/>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C801194-6FD2-1496-3652-AC95A65EB1E7}"/>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60579AB-B045-217B-A737-49D952553D3C}"/>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1684A035-3119-32CB-9DB4-84F8A51E63FA}"/>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82E82C6-9845-14AD-5352-43D73F08DCB7}"/>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2" name="Graphic 11">
              <a:extLst>
                <a:ext uri="{FF2B5EF4-FFF2-40B4-BE49-F238E27FC236}">
                  <a16:creationId xmlns:a16="http://schemas.microsoft.com/office/drawing/2014/main" id="{222FFE20-5B50-06C4-1001-A82CA86F9056}"/>
                </a:ext>
              </a:extLst>
            </p:cNvPr>
            <p:cNvGrpSpPr/>
            <p:nvPr/>
          </p:nvGrpSpPr>
          <p:grpSpPr>
            <a:xfrm>
              <a:off x="4149375" y="2872764"/>
              <a:ext cx="782573" cy="90124"/>
              <a:chOff x="4149375" y="2872764"/>
              <a:chExt cx="782573" cy="90124"/>
            </a:xfrm>
            <a:grpFill/>
          </p:grpSpPr>
          <p:sp>
            <p:nvSpPr>
              <p:cNvPr id="13" name="Freeform 12">
                <a:extLst>
                  <a:ext uri="{FF2B5EF4-FFF2-40B4-BE49-F238E27FC236}">
                    <a16:creationId xmlns:a16="http://schemas.microsoft.com/office/drawing/2014/main" id="{F0DA0C2F-9CEB-5311-EDD9-CA363DBB4346}"/>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7FB44CD-9DE4-6F99-905F-85F0FB13EE86}"/>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8CE0822-6C49-3855-F64F-43641E3DEB93}"/>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D2DEC55-AB1E-465B-83CC-FF2C754BB10D}"/>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21CB471-BEF4-714D-E8DD-EC6A0A9771EF}"/>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DE96285-6968-D203-E103-78D21A8A7694}"/>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9E32236-1405-FE0C-E2A4-B643CC8C11F9}"/>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530F599-C4FC-17BF-B8DE-72A8791AA75C}"/>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78A885-4AFC-602D-EEB3-323F651B6455}"/>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051FCE6-684F-7F1E-9895-0ED4B51FB843}"/>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CDDACE2-B280-CDE2-92D8-205BDBE8B905}"/>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36742841"/>
      </p:ext>
    </p:extLst>
  </p:cSld>
  <p:clrMapOvr>
    <a:masterClrMapping/>
  </p:clrMapOvr>
  <p:extLst>
    <p:ext uri="{DCECCB84-F9BA-43D5-87BE-67443E8EF086}">
      <p15:sldGuideLst xmlns:p15="http://schemas.microsoft.com/office/powerpoint/2012/main">
        <p15:guide id="1" orient="horz" pos="1716">
          <p15:clr>
            <a:srgbClr val="FBAE40"/>
          </p15:clr>
        </p15:guide>
        <p15:guide id="2" pos="3072">
          <p15:clr>
            <a:srgbClr val="FBAE40"/>
          </p15:clr>
        </p15:guide>
        <p15:guide id="4" orient="horz" pos="29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Slide Bk">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5E84AA7B-7936-7A47-B447-4AEC4E2B3E6B}"/>
              </a:ext>
            </a:extLst>
          </p:cNvPr>
          <p:cNvSpPr>
            <a:spLocks noGrp="1"/>
          </p:cNvSpPr>
          <p:nvPr>
            <p:ph type="body" sz="quarter" idx="16" hasCustomPrompt="1"/>
          </p:nvPr>
        </p:nvSpPr>
        <p:spPr>
          <a:xfrm>
            <a:off x="457200" y="3170886"/>
            <a:ext cx="3581400" cy="780858"/>
          </a:xfrm>
        </p:spPr>
        <p:txBody>
          <a:bodyPr anchor="t"/>
          <a:lstStyle>
            <a:lvl1pPr marL="0" indent="0">
              <a:spcBef>
                <a:spcPts val="0"/>
              </a:spcBef>
              <a:buNone/>
              <a:defRPr sz="1100" b="0" i="0" kern="1000" spc="10" baseline="0">
                <a:solidFill>
                  <a:srgbClr val="010D2B"/>
                </a:solidFill>
                <a:latin typeface="Franklin Gothic Book" panose="020B0503020102020204" pitchFamily="34" charset="0"/>
                <a:cs typeface="Arial" panose="020B0604020202020204" pitchFamily="34" charset="0"/>
              </a:defRPr>
            </a:lvl1pPr>
          </a:lstStyle>
          <a:p>
            <a:pPr lvl="0"/>
            <a:r>
              <a:rPr lang="en-US"/>
              <a:t>Presenter Name, Presenter’s Title</a:t>
            </a:r>
            <a:br>
              <a:rPr lang="en-US"/>
            </a:br>
            <a:r>
              <a:rPr lang="en-US" err="1"/>
              <a:t>Presenter-email@landolakesinc.com</a:t>
            </a:r>
            <a:endParaRPr lang="en-US"/>
          </a:p>
        </p:txBody>
      </p:sp>
      <p:sp>
        <p:nvSpPr>
          <p:cNvPr id="2" name="Title 1">
            <a:extLst>
              <a:ext uri="{FF2B5EF4-FFF2-40B4-BE49-F238E27FC236}">
                <a16:creationId xmlns:a16="http://schemas.microsoft.com/office/drawing/2014/main" id="{0BA24D35-DD0E-644A-8851-E78BB0D80832}"/>
              </a:ext>
            </a:extLst>
          </p:cNvPr>
          <p:cNvSpPr>
            <a:spLocks noGrp="1"/>
          </p:cNvSpPr>
          <p:nvPr>
            <p:ph type="title" hasCustomPrompt="1"/>
          </p:nvPr>
        </p:nvSpPr>
        <p:spPr>
          <a:xfrm>
            <a:off x="457201" y="470264"/>
            <a:ext cx="8229598" cy="2512204"/>
          </a:xfrm>
        </p:spPr>
        <p:txBody>
          <a:bodyPr/>
          <a:lstStyle>
            <a:lvl1pPr>
              <a:lnSpc>
                <a:spcPct val="80000"/>
              </a:lnSpc>
              <a:defRPr sz="7200"/>
            </a:lvl1pPr>
          </a:lstStyle>
          <a:p>
            <a:r>
              <a:rPr lang="en-US"/>
              <a:t>Thank you or adjourn or other closing</a:t>
            </a:r>
          </a:p>
        </p:txBody>
      </p:sp>
      <p:sp>
        <p:nvSpPr>
          <p:cNvPr id="3" name="Date Placeholder 2">
            <a:extLst>
              <a:ext uri="{FF2B5EF4-FFF2-40B4-BE49-F238E27FC236}">
                <a16:creationId xmlns:a16="http://schemas.microsoft.com/office/drawing/2014/main" id="{1AC4FACD-8842-6F43-A61B-544643217BB3}"/>
              </a:ext>
            </a:extLst>
          </p:cNvPr>
          <p:cNvSpPr>
            <a:spLocks noGrp="1"/>
          </p:cNvSpPr>
          <p:nvPr>
            <p:ph type="dt" sz="half" idx="20"/>
          </p:nvPr>
        </p:nvSpPr>
        <p:spPr/>
        <p:txBody>
          <a:bodyPr/>
          <a:lstStyle/>
          <a:p>
            <a:fld id="{FA38EBC1-F9BB-E348-8AB4-D663D9CF07DA}" type="datetime1">
              <a:rPr lang="en-US" smtClean="0"/>
              <a:t>2/25/2026</a:t>
            </a:fld>
            <a:endParaRPr lang="en-US"/>
          </a:p>
        </p:txBody>
      </p:sp>
      <p:sp>
        <p:nvSpPr>
          <p:cNvPr id="4" name="Footer Placeholder 3">
            <a:extLst>
              <a:ext uri="{FF2B5EF4-FFF2-40B4-BE49-F238E27FC236}">
                <a16:creationId xmlns:a16="http://schemas.microsoft.com/office/drawing/2014/main" id="{C4F48C21-0DCD-774F-8A58-AD8FC0AB74F3}"/>
              </a:ext>
            </a:extLst>
          </p:cNvPr>
          <p:cNvSpPr>
            <a:spLocks noGrp="1"/>
          </p:cNvSpPr>
          <p:nvPr>
            <p:ph type="ftr" sz="quarter" idx="21"/>
          </p:nvPr>
        </p:nvSpPr>
        <p:spPr/>
        <p:txBody>
          <a:bodyPr/>
          <a:lstStyle/>
          <a:p>
            <a:endParaRPr lang="en-US"/>
          </a:p>
        </p:txBody>
      </p:sp>
      <p:sp>
        <p:nvSpPr>
          <p:cNvPr id="5" name="Slide Number Placeholder 4">
            <a:extLst>
              <a:ext uri="{FF2B5EF4-FFF2-40B4-BE49-F238E27FC236}">
                <a16:creationId xmlns:a16="http://schemas.microsoft.com/office/drawing/2014/main" id="{587301AE-1059-C349-A672-7CCA2254729E}"/>
              </a:ext>
            </a:extLst>
          </p:cNvPr>
          <p:cNvSpPr>
            <a:spLocks noGrp="1"/>
          </p:cNvSpPr>
          <p:nvPr>
            <p:ph type="sldNum" sz="quarter" idx="22"/>
          </p:nvPr>
        </p:nvSpPr>
        <p:spPr/>
        <p:txBody>
          <a:bodyPr/>
          <a:lstStyle/>
          <a:p>
            <a:fld id="{21A34BF7-B327-4840-835F-4AB6A1FA955B}" type="slidenum">
              <a:rPr lang="en-US" smtClean="0"/>
              <a:pPr/>
              <a:t>‹#›</a:t>
            </a:fld>
            <a:endParaRPr lang="en-US"/>
          </a:p>
        </p:txBody>
      </p:sp>
      <p:sp>
        <p:nvSpPr>
          <p:cNvPr id="8" name="Rectangle 7">
            <a:extLst>
              <a:ext uri="{FF2B5EF4-FFF2-40B4-BE49-F238E27FC236}">
                <a16:creationId xmlns:a16="http://schemas.microsoft.com/office/drawing/2014/main" id="{6D907E41-5A7F-4170-974C-8F4C7604B3BD}"/>
              </a:ext>
            </a:extLst>
          </p:cNvPr>
          <p:cNvSpPr/>
          <p:nvPr userDrawn="1"/>
        </p:nvSpPr>
        <p:spPr>
          <a:xfrm>
            <a:off x="5917396" y="4676503"/>
            <a:ext cx="2540804" cy="466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F1CBEF-6B6F-DEF4-0338-70ACD56FF601}"/>
              </a:ext>
            </a:extLst>
          </p:cNvPr>
          <p:cNvSpPr txBox="1"/>
          <p:nvPr userDrawn="1"/>
        </p:nvSpPr>
        <p:spPr>
          <a:xfrm>
            <a:off x="6146812" y="4857041"/>
            <a:ext cx="1408176" cy="172769"/>
          </a:xfrm>
          <a:prstGeom prst="rect">
            <a:avLst/>
          </a:prstGeom>
          <a:noFill/>
        </p:spPr>
        <p:txBody>
          <a:bodyPr wrap="square" tIns="45720" rIns="91440" bIns="45720" rtlCol="0">
            <a:noAutofit/>
          </a:bodyPr>
          <a:lstStyle/>
          <a:p>
            <a:pPr algn="ctr"/>
            <a:r>
              <a:rPr lang="en-US" sz="550" spc="100" baseline="0">
                <a:solidFill>
                  <a:schemeClr val="tx1"/>
                </a:solidFill>
              </a:rPr>
              <a:t>© 2023 | CONFIDENTIAL</a:t>
            </a:r>
          </a:p>
        </p:txBody>
      </p:sp>
      <p:grpSp>
        <p:nvGrpSpPr>
          <p:cNvPr id="7" name="Graphic 11">
            <a:extLst>
              <a:ext uri="{FF2B5EF4-FFF2-40B4-BE49-F238E27FC236}">
                <a16:creationId xmlns:a16="http://schemas.microsoft.com/office/drawing/2014/main" id="{0970E85A-6AFE-CEB7-00F1-6D4CCC4B4AE0}"/>
              </a:ext>
            </a:extLst>
          </p:cNvPr>
          <p:cNvGrpSpPr>
            <a:grpSpLocks noChangeAspect="1"/>
          </p:cNvGrpSpPr>
          <p:nvPr userDrawn="1"/>
        </p:nvGrpSpPr>
        <p:grpSpPr>
          <a:xfrm>
            <a:off x="5327590" y="3595846"/>
            <a:ext cx="3063240" cy="1147791"/>
            <a:chOff x="3524250" y="2177994"/>
            <a:chExt cx="2094737" cy="784894"/>
          </a:xfrm>
          <a:solidFill>
            <a:schemeClr val="tx1"/>
          </a:solidFill>
        </p:grpSpPr>
        <p:grpSp>
          <p:nvGrpSpPr>
            <p:cNvPr id="10" name="Graphic 11">
              <a:extLst>
                <a:ext uri="{FF2B5EF4-FFF2-40B4-BE49-F238E27FC236}">
                  <a16:creationId xmlns:a16="http://schemas.microsoft.com/office/drawing/2014/main" id="{409D6557-B70A-1C1B-DBC8-04008D5C304F}"/>
                </a:ext>
              </a:extLst>
            </p:cNvPr>
            <p:cNvGrpSpPr/>
            <p:nvPr/>
          </p:nvGrpSpPr>
          <p:grpSpPr>
            <a:xfrm>
              <a:off x="3524250" y="2177994"/>
              <a:ext cx="2094737" cy="612330"/>
              <a:chOff x="3524250" y="2177994"/>
              <a:chExt cx="2094737" cy="612330"/>
            </a:xfrm>
            <a:grpFill/>
          </p:grpSpPr>
          <p:grpSp>
            <p:nvGrpSpPr>
              <p:cNvPr id="24" name="Graphic 11">
                <a:extLst>
                  <a:ext uri="{FF2B5EF4-FFF2-40B4-BE49-F238E27FC236}">
                    <a16:creationId xmlns:a16="http://schemas.microsoft.com/office/drawing/2014/main" id="{8457373A-9DA4-CA32-4D78-BCD8F94342CB}"/>
                  </a:ext>
                </a:extLst>
              </p:cNvPr>
              <p:cNvGrpSpPr/>
              <p:nvPr/>
            </p:nvGrpSpPr>
            <p:grpSpPr>
              <a:xfrm>
                <a:off x="4044051" y="2177994"/>
                <a:ext cx="993621" cy="129124"/>
                <a:chOff x="4044051" y="2177994"/>
                <a:chExt cx="993621" cy="129124"/>
              </a:xfrm>
              <a:grpFill/>
            </p:grpSpPr>
            <p:grpSp>
              <p:nvGrpSpPr>
                <p:cNvPr id="36" name="Graphic 11">
                  <a:extLst>
                    <a:ext uri="{FF2B5EF4-FFF2-40B4-BE49-F238E27FC236}">
                      <a16:creationId xmlns:a16="http://schemas.microsoft.com/office/drawing/2014/main" id="{473B5D3D-11FC-D067-EFF5-A7013A32299B}"/>
                    </a:ext>
                  </a:extLst>
                </p:cNvPr>
                <p:cNvGrpSpPr/>
                <p:nvPr/>
              </p:nvGrpSpPr>
              <p:grpSpPr>
                <a:xfrm>
                  <a:off x="4044051" y="2177994"/>
                  <a:ext cx="993621" cy="129124"/>
                  <a:chOff x="4044051" y="2177994"/>
                  <a:chExt cx="993621" cy="129124"/>
                </a:xfrm>
                <a:grpFill/>
              </p:grpSpPr>
              <p:sp>
                <p:nvSpPr>
                  <p:cNvPr id="38" name="Freeform 37">
                    <a:extLst>
                      <a:ext uri="{FF2B5EF4-FFF2-40B4-BE49-F238E27FC236}">
                        <a16:creationId xmlns:a16="http://schemas.microsoft.com/office/drawing/2014/main" id="{A29443D8-808E-C428-7204-EBFEE7FFCD00}"/>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907111B-2C8D-3FB9-1A43-9680B33A1191}"/>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3CDB63D-524A-23FC-4788-735AA3EE4CF1}"/>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F59018D-C4E3-B72C-8DB9-7897D9F1D07C}"/>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4267E4C-3AA0-B371-A7E2-14FE391A511F}"/>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FDD8A9F-606E-E4C7-1826-CBCEBAA6700F}"/>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7D909D3-246B-4056-39F8-A4FAB3D5BD4D}"/>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4AA218A-1156-F12C-DB65-092DFE5170C7}"/>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DEF8935-FA26-D7CF-BE76-3E06B9AB1DF2}"/>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4F730D4E-72CA-4EE2-4A56-64AB2A2163A6}"/>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5" name="Graphic 11">
                <a:extLst>
                  <a:ext uri="{FF2B5EF4-FFF2-40B4-BE49-F238E27FC236}">
                    <a16:creationId xmlns:a16="http://schemas.microsoft.com/office/drawing/2014/main" id="{99BF45FD-FBCC-F553-4466-88CCFE7BB2A7}"/>
                  </a:ext>
                </a:extLst>
              </p:cNvPr>
              <p:cNvGrpSpPr/>
              <p:nvPr/>
            </p:nvGrpSpPr>
            <p:grpSpPr>
              <a:xfrm>
                <a:off x="3524250" y="2379358"/>
                <a:ext cx="2094737" cy="410965"/>
                <a:chOff x="3524250" y="2379358"/>
                <a:chExt cx="2094737" cy="410965"/>
              </a:xfrm>
              <a:grpFill/>
            </p:grpSpPr>
            <p:grpSp>
              <p:nvGrpSpPr>
                <p:cNvPr id="26" name="Graphic 11">
                  <a:extLst>
                    <a:ext uri="{FF2B5EF4-FFF2-40B4-BE49-F238E27FC236}">
                      <a16:creationId xmlns:a16="http://schemas.microsoft.com/office/drawing/2014/main" id="{97411955-9AE2-2202-D71E-1601F32ECC70}"/>
                    </a:ext>
                  </a:extLst>
                </p:cNvPr>
                <p:cNvGrpSpPr/>
                <p:nvPr/>
              </p:nvGrpSpPr>
              <p:grpSpPr>
                <a:xfrm>
                  <a:off x="3524250" y="2448357"/>
                  <a:ext cx="2042461" cy="282912"/>
                  <a:chOff x="3524250" y="2448357"/>
                  <a:chExt cx="2042461" cy="282912"/>
                </a:xfrm>
                <a:grpFill/>
              </p:grpSpPr>
              <p:grpSp>
                <p:nvGrpSpPr>
                  <p:cNvPr id="29" name="Graphic 11">
                    <a:extLst>
                      <a:ext uri="{FF2B5EF4-FFF2-40B4-BE49-F238E27FC236}">
                        <a16:creationId xmlns:a16="http://schemas.microsoft.com/office/drawing/2014/main" id="{43CA9793-4327-F64D-7CC4-EA2E505F0971}"/>
                      </a:ext>
                    </a:extLst>
                  </p:cNvPr>
                  <p:cNvGrpSpPr/>
                  <p:nvPr/>
                </p:nvGrpSpPr>
                <p:grpSpPr>
                  <a:xfrm>
                    <a:off x="5299329" y="2448357"/>
                    <a:ext cx="267382" cy="282912"/>
                    <a:chOff x="5299329" y="2448357"/>
                    <a:chExt cx="267382" cy="282912"/>
                  </a:xfrm>
                  <a:grpFill/>
                </p:grpSpPr>
                <p:sp>
                  <p:nvSpPr>
                    <p:cNvPr id="34" name="Freeform 33">
                      <a:extLst>
                        <a:ext uri="{FF2B5EF4-FFF2-40B4-BE49-F238E27FC236}">
                          <a16:creationId xmlns:a16="http://schemas.microsoft.com/office/drawing/2014/main" id="{EECB9546-6A1F-A89F-4E87-CA5FF2F663F1}"/>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DB8607A-55E2-F32F-1B50-6BF1ABB6B17A}"/>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FF15C64A-09D6-F74A-E2C5-CB2A676A6923}"/>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26683DD-299E-4338-A79D-4FEAAE14D839}"/>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405CD0D-6E2B-55C2-ECE7-3C82CC9B6C36}"/>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B2303F2-FDEA-32BC-7922-9FA5F7AB37B7}"/>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952FF1C8-918D-97DC-9273-6B6F721797CA}"/>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0A2DE2C-8A8B-775C-56C2-EADB59DA8B40}"/>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12" name="Graphic 11">
              <a:extLst>
                <a:ext uri="{FF2B5EF4-FFF2-40B4-BE49-F238E27FC236}">
                  <a16:creationId xmlns:a16="http://schemas.microsoft.com/office/drawing/2014/main" id="{DA67761E-5052-4E8E-8C06-943FC873AA00}"/>
                </a:ext>
              </a:extLst>
            </p:cNvPr>
            <p:cNvGrpSpPr/>
            <p:nvPr/>
          </p:nvGrpSpPr>
          <p:grpSpPr>
            <a:xfrm>
              <a:off x="4149375" y="2872764"/>
              <a:ext cx="782573" cy="90124"/>
              <a:chOff x="4149375" y="2872764"/>
              <a:chExt cx="782573" cy="90124"/>
            </a:xfrm>
            <a:grpFill/>
          </p:grpSpPr>
          <p:sp>
            <p:nvSpPr>
              <p:cNvPr id="13" name="Freeform 12">
                <a:extLst>
                  <a:ext uri="{FF2B5EF4-FFF2-40B4-BE49-F238E27FC236}">
                    <a16:creationId xmlns:a16="http://schemas.microsoft.com/office/drawing/2014/main" id="{F871C92B-4ADE-120D-EA3C-D18648277966}"/>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2958109-42F3-73F8-5EEB-E7226D2630DE}"/>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26BFBA-AADA-554F-879F-C4C3ADE60655}"/>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60611C9-2F70-4E17-A632-D7168EFAC60E}"/>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80EA42D-848B-B828-97A8-922396940533}"/>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3B52B77-8DD4-472A-8264-FAACA243CE46}"/>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2AFED36-6E32-9E07-93A6-80363F6DC757}"/>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9ED8C91-9704-DB65-99D5-8FBB9B0BF53B}"/>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4CCE0F2-741B-1449-39C5-7F23F4A78D98}"/>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85A442-8970-63A7-AA10-994EA152C942}"/>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82CA183-5D27-91F0-6A38-517B71CB7ACC}"/>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41471645"/>
      </p:ext>
    </p:extLst>
  </p:cSld>
  <p:clrMapOvr>
    <a:masterClrMapping/>
  </p:clrMapOvr>
  <p:extLst>
    <p:ext uri="{DCECCB84-F9BA-43D5-87BE-67443E8EF086}">
      <p15:sldGuideLst xmlns:p15="http://schemas.microsoft.com/office/powerpoint/2012/main">
        <p15:guide id="1" orient="horz" pos="1716">
          <p15:clr>
            <a:srgbClr val="FBAE40"/>
          </p15:clr>
        </p15:guide>
        <p15:guide id="2" pos="3072">
          <p15:clr>
            <a:srgbClr val="FBAE40"/>
          </p15:clr>
        </p15:guide>
        <p15:guide id="4" orient="horz" pos="29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RED) Title and Content Page">
    <p:spTree>
      <p:nvGrpSpPr>
        <p:cNvPr id="1" name=""/>
        <p:cNvGrpSpPr/>
        <p:nvPr/>
      </p:nvGrpSpPr>
      <p:grpSpPr>
        <a:xfrm>
          <a:off x="0" y="0"/>
          <a:ext cx="0" cy="0"/>
          <a:chOff x="0" y="0"/>
          <a:chExt cx="0" cy="0"/>
        </a:xfrm>
      </p:grpSpPr>
      <p:pic>
        <p:nvPicPr>
          <p:cNvPr id="17" name="Picture 16" descr="red_LOL copy2-2.jpg"/>
          <p:cNvPicPr>
            <a:picLocks noChangeAspect="1"/>
          </p:cNvPicPr>
          <p:nvPr/>
        </p:nvPicPr>
        <p:blipFill rotWithShape="1">
          <a:blip r:embed="rId2">
            <a:extLst>
              <a:ext uri="{28A0092B-C50C-407E-A947-70E740481C1C}">
                <a14:useLocalDpi xmlns:a14="http://schemas.microsoft.com/office/drawing/2010/main" val="0"/>
              </a:ext>
            </a:extLst>
          </a:blip>
          <a:srcRect l="717" t="11122" b="76253"/>
          <a:stretch/>
        </p:blipFill>
        <p:spPr>
          <a:xfrm>
            <a:off x="1" y="1"/>
            <a:ext cx="9158402" cy="655088"/>
          </a:xfrm>
          <a:prstGeom prst="rect">
            <a:avLst/>
          </a:prstGeom>
        </p:spPr>
      </p:pic>
      <p:sp>
        <p:nvSpPr>
          <p:cNvPr id="4" name="Rectangle 3">
            <a:extLst>
              <a:ext uri="{FF2B5EF4-FFF2-40B4-BE49-F238E27FC236}">
                <a16:creationId xmlns:a16="http://schemas.microsoft.com/office/drawing/2014/main" id="{CBF3376E-309D-40E8-953F-B18B34F53A55}"/>
              </a:ext>
            </a:extLst>
          </p:cNvPr>
          <p:cNvSpPr/>
          <p:nvPr/>
        </p:nvSpPr>
        <p:spPr>
          <a:xfrm>
            <a:off x="0" y="646094"/>
            <a:ext cx="9144000" cy="34289"/>
          </a:xfrm>
          <a:prstGeom prst="rect">
            <a:avLst/>
          </a:prstGeom>
          <a:solidFill>
            <a:srgbClr val="DE8281"/>
          </a:solidFill>
          <a:ln>
            <a:solidFill>
              <a:srgbClr val="DE828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71F996B3-4A04-4B27-8CCB-D2F3ADD65768}"/>
              </a:ext>
            </a:extLst>
          </p:cNvPr>
          <p:cNvSpPr>
            <a:spLocks noGrp="1"/>
          </p:cNvSpPr>
          <p:nvPr>
            <p:ph idx="1"/>
          </p:nvPr>
        </p:nvSpPr>
        <p:spPr>
          <a:xfrm>
            <a:off x="374074" y="997528"/>
            <a:ext cx="8387060" cy="3561230"/>
          </a:xfrm>
          <a:prstGeom prst="rect">
            <a:avLst/>
          </a:prstGeom>
        </p:spPr>
        <p:txBody>
          <a:bodyPr/>
          <a:lstStyle>
            <a:lvl1pPr>
              <a:defRPr sz="1350">
                <a:latin typeface="DIN Alternate"/>
              </a:defRPr>
            </a:lvl1pPr>
            <a:lvl2pPr>
              <a:defRPr sz="1350">
                <a:latin typeface="DIN Alternate"/>
              </a:defRPr>
            </a:lvl2pPr>
            <a:lvl3pPr>
              <a:defRPr sz="1350">
                <a:latin typeface="DIN Alternate"/>
              </a:defRPr>
            </a:lvl3pPr>
            <a:lvl4pPr>
              <a:defRPr sz="1350">
                <a:latin typeface="DIN Alternate"/>
              </a:defRPr>
            </a:lvl4pPr>
            <a:lvl5pPr>
              <a:defRPr sz="1350">
                <a:latin typeface="DIN Alternat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C489D150-670A-4E4B-BBF9-5DB949957DF0}"/>
              </a:ext>
            </a:extLst>
          </p:cNvPr>
          <p:cNvSpPr>
            <a:spLocks noGrp="1"/>
          </p:cNvSpPr>
          <p:nvPr>
            <p:ph type="sldNum" sz="quarter" idx="12"/>
          </p:nvPr>
        </p:nvSpPr>
        <p:spPr>
          <a:xfrm>
            <a:off x="8476719" y="4760487"/>
            <a:ext cx="284417" cy="230842"/>
          </a:xfrm>
          <a:prstGeom prst="rect">
            <a:avLst/>
          </a:prstGeom>
        </p:spPr>
        <p:txBody>
          <a:bodyPr/>
          <a:lstStyle>
            <a:lvl1pPr algn="ctr">
              <a:defRPr sz="1050">
                <a:solidFill>
                  <a:srgbClr val="E68685"/>
                </a:solidFill>
                <a:latin typeface="DIN Alternate"/>
              </a:defRPr>
            </a:lvl1pPr>
          </a:lstStyle>
          <a:p>
            <a:fld id="{B1A08205-F82F-42B3-93AF-4C735A46E5C2}" type="slidenum">
              <a:rPr lang="en-US" smtClean="0"/>
              <a:t>‹#›</a:t>
            </a:fld>
            <a:endParaRPr lang="en-US"/>
          </a:p>
        </p:txBody>
      </p:sp>
      <p:grpSp>
        <p:nvGrpSpPr>
          <p:cNvPr id="2" name="Group 1"/>
          <p:cNvGrpSpPr/>
          <p:nvPr/>
        </p:nvGrpSpPr>
        <p:grpSpPr>
          <a:xfrm>
            <a:off x="9018719" y="65306"/>
            <a:ext cx="40746" cy="521036"/>
            <a:chOff x="12024959" y="87071"/>
            <a:chExt cx="54328" cy="694715"/>
          </a:xfrm>
        </p:grpSpPr>
        <p:sp>
          <p:nvSpPr>
            <p:cNvPr id="18" name="Oval 17"/>
            <p:cNvSpPr/>
            <p:nvPr/>
          </p:nvSpPr>
          <p:spPr>
            <a:xfrm>
              <a:off x="12024959" y="87071"/>
              <a:ext cx="54328" cy="518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Oval 18"/>
            <p:cNvSpPr/>
            <p:nvPr/>
          </p:nvSpPr>
          <p:spPr>
            <a:xfrm>
              <a:off x="12024959" y="240346"/>
              <a:ext cx="54328" cy="518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Oval 19"/>
            <p:cNvSpPr/>
            <p:nvPr/>
          </p:nvSpPr>
          <p:spPr>
            <a:xfrm>
              <a:off x="12024959" y="406010"/>
              <a:ext cx="54328" cy="518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Oval 20"/>
            <p:cNvSpPr/>
            <p:nvPr/>
          </p:nvSpPr>
          <p:spPr>
            <a:xfrm>
              <a:off x="12024959" y="561709"/>
              <a:ext cx="54328" cy="518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Oval 21"/>
            <p:cNvSpPr/>
            <p:nvPr/>
          </p:nvSpPr>
          <p:spPr>
            <a:xfrm>
              <a:off x="12024959" y="729972"/>
              <a:ext cx="54328" cy="518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23" name="Title 1">
            <a:extLst>
              <a:ext uri="{FF2B5EF4-FFF2-40B4-BE49-F238E27FC236}">
                <a16:creationId xmlns:a16="http://schemas.microsoft.com/office/drawing/2014/main" id="{70F50A7E-2316-4496-94B8-80624AA95A68}"/>
              </a:ext>
            </a:extLst>
          </p:cNvPr>
          <p:cNvSpPr>
            <a:spLocks noGrp="1"/>
          </p:cNvSpPr>
          <p:nvPr>
            <p:ph type="title" hasCustomPrompt="1"/>
          </p:nvPr>
        </p:nvSpPr>
        <p:spPr>
          <a:xfrm>
            <a:off x="1645044" y="102992"/>
            <a:ext cx="7116091" cy="437345"/>
          </a:xfrm>
          <a:prstGeom prst="rect">
            <a:avLst/>
          </a:prstGeom>
        </p:spPr>
        <p:txBody>
          <a:bodyPr anchor="ctr" anchorCtr="0"/>
          <a:lstStyle>
            <a:lvl1pPr algn="r">
              <a:defRPr sz="2400" cap="all">
                <a:solidFill>
                  <a:schemeClr val="bg1"/>
                </a:solidFill>
                <a:latin typeface="DIN Alternate"/>
              </a:defRPr>
            </a:lvl1pPr>
          </a:lstStyle>
          <a:p>
            <a:r>
              <a:rPr lang="en-US"/>
              <a:t>Click to edit title</a:t>
            </a:r>
          </a:p>
        </p:txBody>
      </p:sp>
      <p:pic>
        <p:nvPicPr>
          <p:cNvPr id="24" name="Picture 23" descr="A close up of a sign&#10;&#10;Description automatically generated">
            <a:extLst>
              <a:ext uri="{FF2B5EF4-FFF2-40B4-BE49-F238E27FC236}">
                <a16:creationId xmlns:a16="http://schemas.microsoft.com/office/drawing/2014/main" id="{0CE969DB-B2A8-4587-87E9-DD021AF70C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29" y="100225"/>
            <a:ext cx="1520789" cy="429896"/>
          </a:xfrm>
          <a:prstGeom prst="rect">
            <a:avLst/>
          </a:prstGeom>
        </p:spPr>
      </p:pic>
    </p:spTree>
    <p:extLst>
      <p:ext uri="{BB962C8B-B14F-4D97-AF65-F5344CB8AC3E}">
        <p14:creationId xmlns:p14="http://schemas.microsoft.com/office/powerpoint/2010/main" val="3077243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Section Divider_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63A891B-CF95-9A4D-BC54-321814B21A24}"/>
              </a:ext>
            </a:extLst>
          </p:cNvPr>
          <p:cNvSpPr>
            <a:spLocks noGrp="1"/>
          </p:cNvSpPr>
          <p:nvPr>
            <p:ph type="pic" sz="quarter" idx="20"/>
          </p:nvPr>
        </p:nvSpPr>
        <p:spPr>
          <a:xfrm>
            <a:off x="4885014" y="514352"/>
            <a:ext cx="1810933" cy="1993855"/>
          </a:xfrm>
          <a:prstGeom prst="rect">
            <a:avLst/>
          </a:prstGeom>
        </p:spPr>
        <p:txBody>
          <a:bodyPr/>
          <a:lstStyle/>
          <a:p>
            <a:endParaRPr lang="en-US"/>
          </a:p>
        </p:txBody>
      </p:sp>
      <p:sp>
        <p:nvSpPr>
          <p:cNvPr id="17" name="Picture Placeholder 11">
            <a:extLst>
              <a:ext uri="{FF2B5EF4-FFF2-40B4-BE49-F238E27FC236}">
                <a16:creationId xmlns:a16="http://schemas.microsoft.com/office/drawing/2014/main" id="{C08B7D3B-2848-E746-A712-EA9F6E301E6C}"/>
              </a:ext>
            </a:extLst>
          </p:cNvPr>
          <p:cNvSpPr>
            <a:spLocks noGrp="1"/>
          </p:cNvSpPr>
          <p:nvPr>
            <p:ph type="pic" sz="quarter" idx="21"/>
          </p:nvPr>
        </p:nvSpPr>
        <p:spPr>
          <a:xfrm>
            <a:off x="6845980" y="2"/>
            <a:ext cx="1810933" cy="1993855"/>
          </a:xfrm>
          <a:prstGeom prst="rect">
            <a:avLst/>
          </a:prstGeom>
        </p:spPr>
        <p:txBody>
          <a:bodyPr/>
          <a:lstStyle/>
          <a:p>
            <a:endParaRPr lang="en-US"/>
          </a:p>
        </p:txBody>
      </p:sp>
      <p:sp>
        <p:nvSpPr>
          <p:cNvPr id="19" name="Picture Placeholder 11">
            <a:extLst>
              <a:ext uri="{FF2B5EF4-FFF2-40B4-BE49-F238E27FC236}">
                <a16:creationId xmlns:a16="http://schemas.microsoft.com/office/drawing/2014/main" id="{D1EBEDF8-F9CE-8D40-963C-C4BB6300164A}"/>
              </a:ext>
            </a:extLst>
          </p:cNvPr>
          <p:cNvSpPr>
            <a:spLocks noGrp="1"/>
          </p:cNvSpPr>
          <p:nvPr>
            <p:ph type="pic" sz="quarter" idx="22"/>
          </p:nvPr>
        </p:nvSpPr>
        <p:spPr>
          <a:xfrm>
            <a:off x="4885014" y="2679534"/>
            <a:ext cx="1810933" cy="1993855"/>
          </a:xfrm>
          <a:prstGeom prst="rect">
            <a:avLst/>
          </a:prstGeom>
        </p:spPr>
        <p:txBody>
          <a:bodyPr/>
          <a:lstStyle/>
          <a:p>
            <a:endParaRPr lang="en-US"/>
          </a:p>
        </p:txBody>
      </p:sp>
      <p:sp>
        <p:nvSpPr>
          <p:cNvPr id="21" name="Picture Placeholder 11">
            <a:extLst>
              <a:ext uri="{FF2B5EF4-FFF2-40B4-BE49-F238E27FC236}">
                <a16:creationId xmlns:a16="http://schemas.microsoft.com/office/drawing/2014/main" id="{BB650229-5E44-D04C-BA73-D0A64F2846B9}"/>
              </a:ext>
            </a:extLst>
          </p:cNvPr>
          <p:cNvSpPr>
            <a:spLocks noGrp="1"/>
          </p:cNvSpPr>
          <p:nvPr>
            <p:ph type="pic" sz="quarter" idx="23"/>
          </p:nvPr>
        </p:nvSpPr>
        <p:spPr>
          <a:xfrm>
            <a:off x="6845980" y="2152715"/>
            <a:ext cx="1810933" cy="1993855"/>
          </a:xfrm>
          <a:prstGeom prst="rect">
            <a:avLst/>
          </a:prstGeom>
        </p:spPr>
        <p:txBody>
          <a:bodyPr/>
          <a:lstStyle/>
          <a:p>
            <a:endParaRPr lang="en-US"/>
          </a:p>
        </p:txBody>
      </p:sp>
      <p:sp>
        <p:nvSpPr>
          <p:cNvPr id="2" name="Date Placeholder 5">
            <a:extLst>
              <a:ext uri="{FF2B5EF4-FFF2-40B4-BE49-F238E27FC236}">
                <a16:creationId xmlns:a16="http://schemas.microsoft.com/office/drawing/2014/main" id="{392F2BC1-434A-A84F-BF63-C247575FE170}"/>
              </a:ext>
            </a:extLst>
          </p:cNvPr>
          <p:cNvSpPr>
            <a:spLocks noGrp="1"/>
          </p:cNvSpPr>
          <p:nvPr>
            <p:ph type="dt" sz="half" idx="2"/>
          </p:nvPr>
        </p:nvSpPr>
        <p:spPr>
          <a:xfrm>
            <a:off x="465058" y="4905062"/>
            <a:ext cx="2250623" cy="187581"/>
          </a:xfrm>
          <a:prstGeom prst="rect">
            <a:avLst/>
          </a:prstGeom>
        </p:spPr>
        <p:txBody>
          <a:bodyPr vert="horz" lIns="0" tIns="45720" rIns="0" bIns="45720" rtlCol="0" anchor="t"/>
          <a:lstStyle>
            <a:lvl1pPr marL="0" marR="0" indent="0" algn="l" defTabSz="457178" rtl="0" eaLnBrk="1" fontAlgn="auto" latinLnBrk="0" hangingPunct="1">
              <a:lnSpc>
                <a:spcPct val="100000"/>
              </a:lnSpc>
              <a:spcBef>
                <a:spcPts val="0"/>
              </a:spcBef>
              <a:spcAft>
                <a:spcPts val="0"/>
              </a:spcAft>
              <a:buClrTx/>
              <a:buSzTx/>
              <a:buFontTx/>
              <a:buNone/>
              <a:tabLst/>
              <a:defRPr sz="900" b="0" i="0" spc="100" baseline="0">
                <a:solidFill>
                  <a:srgbClr val="425A2B"/>
                </a:solidFill>
                <a:latin typeface="National 2 Light" panose="02000003000000000000" pitchFamily="2" charset="77"/>
                <a:cs typeface="Arial" panose="020B0604020202020204" pitchFamily="34" charset="0"/>
              </a:defRPr>
            </a:lvl1pPr>
          </a:lstStyle>
          <a:p>
            <a:r>
              <a:rPr lang="en-US"/>
              <a:t>© 2022 LAND O’LAKES, INC.</a:t>
            </a:r>
          </a:p>
        </p:txBody>
      </p:sp>
      <p:sp>
        <p:nvSpPr>
          <p:cNvPr id="3" name="Footer Placeholder 10">
            <a:extLst>
              <a:ext uri="{FF2B5EF4-FFF2-40B4-BE49-F238E27FC236}">
                <a16:creationId xmlns:a16="http://schemas.microsoft.com/office/drawing/2014/main" id="{A563BFF9-E38C-4A4E-8BA0-CEB743A38AF5}"/>
              </a:ext>
            </a:extLst>
          </p:cNvPr>
          <p:cNvSpPr>
            <a:spLocks noGrp="1"/>
          </p:cNvSpPr>
          <p:nvPr>
            <p:ph type="ftr" sz="quarter" idx="3"/>
          </p:nvPr>
        </p:nvSpPr>
        <p:spPr>
          <a:xfrm>
            <a:off x="4798241" y="4906572"/>
            <a:ext cx="1543050" cy="173038"/>
          </a:xfrm>
          <a:prstGeom prst="rect">
            <a:avLst/>
          </a:prstGeom>
        </p:spPr>
        <p:txBody>
          <a:bodyPr vert="horz" lIns="91440" tIns="45720" rIns="91440" bIns="45720" rtlCol="0" anchor="t"/>
          <a:lstStyle>
            <a:lvl1pPr algn="l">
              <a:defRPr sz="900" b="0" i="0" spc="200" baseline="0">
                <a:solidFill>
                  <a:srgbClr val="425A2B"/>
                </a:solidFill>
                <a:latin typeface="National 2 Light" panose="02000003000000000000" pitchFamily="2" charset="77"/>
              </a:defRPr>
            </a:lvl1pPr>
          </a:lstStyle>
          <a:p>
            <a:fld id="{2D0CE2E9-8C27-504C-9F7C-03E1C4BE5A13}" type="datetime1">
              <a:rPr lang="en-US" smtClean="0"/>
              <a:pPr/>
              <a:t>2/25/2026</a:t>
            </a:fld>
            <a:endParaRPr lang="en-US"/>
          </a:p>
        </p:txBody>
      </p:sp>
      <p:sp>
        <p:nvSpPr>
          <p:cNvPr id="4" name="Footer Placeholder 10">
            <a:extLst>
              <a:ext uri="{FF2B5EF4-FFF2-40B4-BE49-F238E27FC236}">
                <a16:creationId xmlns:a16="http://schemas.microsoft.com/office/drawing/2014/main" id="{3BEBCFAF-22EB-3F45-AA34-9BB10C448612}"/>
              </a:ext>
            </a:extLst>
          </p:cNvPr>
          <p:cNvSpPr txBox="1">
            <a:spLocks/>
          </p:cNvSpPr>
          <p:nvPr userDrawn="1"/>
        </p:nvSpPr>
        <p:spPr>
          <a:xfrm>
            <a:off x="7886892" y="4906572"/>
            <a:ext cx="871012" cy="173038"/>
          </a:xfrm>
          <a:prstGeom prst="rect">
            <a:avLst/>
          </a:prstGeom>
        </p:spPr>
        <p:txBody>
          <a:bodyPr vert="horz" lIns="91440" tIns="45720" rIns="91440" bIns="45720" rtlCol="0" anchor="t"/>
          <a:lstStyle>
            <a:defPPr>
              <a:defRPr lang="en-US"/>
            </a:defPPr>
            <a:lvl1pPr marL="0" algn="l" defTabSz="457200" rtl="0" eaLnBrk="1" latinLnBrk="0" hangingPunct="1">
              <a:defRPr sz="900" b="0" i="0" kern="1200" spc="200" baseline="0">
                <a:solidFill>
                  <a:srgbClr val="000000"/>
                </a:solidFill>
                <a:latin typeface="National 2 Light" panose="02000003000000000000"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95A2AFC-1747-BA4C-8699-B803C3CA19B8}" type="slidenum">
              <a:rPr lang="en-US" sz="900" smtClean="0">
                <a:solidFill>
                  <a:srgbClr val="425A2B"/>
                </a:solidFill>
              </a:rPr>
              <a:t>‹#›</a:t>
            </a:fld>
            <a:endParaRPr lang="en-US" sz="900">
              <a:solidFill>
                <a:srgbClr val="425A2B"/>
              </a:solidFill>
            </a:endParaRPr>
          </a:p>
        </p:txBody>
      </p:sp>
      <p:sp>
        <p:nvSpPr>
          <p:cNvPr id="5" name="Text Placeholder 2">
            <a:extLst>
              <a:ext uri="{FF2B5EF4-FFF2-40B4-BE49-F238E27FC236}">
                <a16:creationId xmlns:a16="http://schemas.microsoft.com/office/drawing/2014/main" id="{83A3B1F7-1ECC-C344-95B9-57A14AA505B5}"/>
              </a:ext>
            </a:extLst>
          </p:cNvPr>
          <p:cNvSpPr>
            <a:spLocks noGrp="1"/>
          </p:cNvSpPr>
          <p:nvPr>
            <p:ph type="body" sz="quarter" idx="18" hasCustomPrompt="1"/>
          </p:nvPr>
        </p:nvSpPr>
        <p:spPr>
          <a:xfrm>
            <a:off x="465057" y="1097279"/>
            <a:ext cx="3573545" cy="1776549"/>
          </a:xfrm>
          <a:prstGeom prst="rect">
            <a:avLst/>
          </a:prstGeom>
        </p:spPr>
        <p:txBody>
          <a:bodyPr anchor="b"/>
          <a:lstStyle>
            <a:lvl1pPr marL="0" marR="0" indent="0" algn="l" defTabSz="914355" rtl="0" eaLnBrk="1" fontAlgn="auto" latinLnBrk="0" hangingPunct="1">
              <a:lnSpc>
                <a:spcPts val="3600"/>
              </a:lnSpc>
              <a:spcBef>
                <a:spcPts val="0"/>
              </a:spcBef>
              <a:spcAft>
                <a:spcPts val="0"/>
              </a:spcAft>
              <a:buClrTx/>
              <a:buSzTx/>
              <a:buFont typeface="Arial" panose="020B0604020202020204" pitchFamily="34" charset="0"/>
              <a:buNone/>
              <a:tabLst/>
              <a:defRPr sz="4000" b="1" i="0">
                <a:solidFill>
                  <a:srgbClr val="425A2B"/>
                </a:solidFill>
                <a:latin typeface="National 2 Compressed" panose="02000008000000000000" pitchFamily="2" charset="77"/>
                <a:cs typeface="Arial Narrow" panose="020B0604020202020204" pitchFamily="34" charset="0"/>
              </a:defRPr>
            </a:lvl1pPr>
          </a:lstStyle>
          <a:p>
            <a:pPr marL="0" marR="0" lvl="0" indent="0" algn="l" defTabSz="914355" rtl="0" eaLnBrk="1" fontAlgn="auto" latinLnBrk="0" hangingPunct="1">
              <a:lnSpc>
                <a:spcPts val="3600"/>
              </a:lnSpc>
              <a:spcBef>
                <a:spcPts val="0"/>
              </a:spcBef>
              <a:spcAft>
                <a:spcPts val="0"/>
              </a:spcAft>
              <a:buClrTx/>
              <a:buSzTx/>
              <a:buFont typeface="Arial" panose="020B0604020202020204" pitchFamily="34" charset="0"/>
              <a:buNone/>
              <a:tabLst/>
              <a:defRPr/>
            </a:pPr>
            <a:r>
              <a:rPr lang="en-US"/>
              <a:t>SLIDE HEADLINE LOREM IPSUM DOLOR SIT AMET</a:t>
            </a:r>
          </a:p>
        </p:txBody>
      </p:sp>
      <p:sp>
        <p:nvSpPr>
          <p:cNvPr id="6" name="Text Placeholder 2">
            <a:extLst>
              <a:ext uri="{FF2B5EF4-FFF2-40B4-BE49-F238E27FC236}">
                <a16:creationId xmlns:a16="http://schemas.microsoft.com/office/drawing/2014/main" id="{FD5D03B9-5F9F-5B45-A758-6B4C5166BCF2}"/>
              </a:ext>
            </a:extLst>
          </p:cNvPr>
          <p:cNvSpPr>
            <a:spLocks noGrp="1"/>
          </p:cNvSpPr>
          <p:nvPr>
            <p:ph type="body" sz="quarter" idx="16" hasCustomPrompt="1"/>
          </p:nvPr>
        </p:nvSpPr>
        <p:spPr>
          <a:xfrm>
            <a:off x="465055" y="791607"/>
            <a:ext cx="3573546" cy="192035"/>
          </a:xfrm>
          <a:prstGeom prst="rect">
            <a:avLst/>
          </a:prstGeom>
        </p:spPr>
        <p:txBody>
          <a:bodyPr anchor="t"/>
          <a:lstStyle>
            <a:lvl1pPr>
              <a:defRPr sz="1000" b="0" i="0" spc="400" baseline="0">
                <a:solidFill>
                  <a:srgbClr val="425A2B"/>
                </a:solidFill>
                <a:latin typeface="National 2" panose="02000003000000000000" pitchFamily="2" charset="77"/>
                <a:cs typeface="Arial" panose="020B0604020202020204" pitchFamily="34" charset="0"/>
              </a:defRPr>
            </a:lvl1pPr>
          </a:lstStyle>
          <a:p>
            <a:pPr lvl="0"/>
            <a:r>
              <a:rPr lang="en-US"/>
              <a:t>SECTION SUBHEAD</a:t>
            </a:r>
          </a:p>
        </p:txBody>
      </p:sp>
      <p:sp>
        <p:nvSpPr>
          <p:cNvPr id="7" name="Text Placeholder 2">
            <a:extLst>
              <a:ext uri="{FF2B5EF4-FFF2-40B4-BE49-F238E27FC236}">
                <a16:creationId xmlns:a16="http://schemas.microsoft.com/office/drawing/2014/main" id="{6CAD76C7-DFDA-9247-BE9F-BFDB86A3444B}"/>
              </a:ext>
            </a:extLst>
          </p:cNvPr>
          <p:cNvSpPr>
            <a:spLocks noGrp="1"/>
          </p:cNvSpPr>
          <p:nvPr>
            <p:ph type="body" sz="quarter" idx="19" hasCustomPrompt="1"/>
          </p:nvPr>
        </p:nvSpPr>
        <p:spPr>
          <a:xfrm>
            <a:off x="465057" y="3111646"/>
            <a:ext cx="3573545" cy="1555604"/>
          </a:xfrm>
          <a:prstGeom prst="rect">
            <a:avLst/>
          </a:prstGeom>
        </p:spPr>
        <p:txBody>
          <a:bodyPr anchor="t"/>
          <a:lstStyle>
            <a:lvl1pPr>
              <a:lnSpc>
                <a:spcPts val="1500"/>
              </a:lnSpc>
              <a:spcBef>
                <a:spcPts val="0"/>
              </a:spcBef>
              <a:defRPr lang="en-US" sz="1100" b="0" i="0" kern="1000" spc="-20" baseline="0" smtClean="0">
                <a:solidFill>
                  <a:srgbClr val="000000"/>
                </a:solidFill>
                <a:effectLst/>
                <a:latin typeface="National 2 Light" panose="02000003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pharetra dictum libero, ac </a:t>
            </a:r>
            <a:r>
              <a:rPr lang="en-US" err="1"/>
              <a:t>rutrum</a:t>
            </a:r>
            <a:r>
              <a:rPr lang="en-US"/>
              <a:t> </a:t>
            </a:r>
            <a:r>
              <a:rPr lang="en-US" err="1"/>
              <a:t>purus</a:t>
            </a:r>
            <a:r>
              <a:rPr lang="en-US"/>
              <a:t> cursus vitae. </a:t>
            </a:r>
            <a:r>
              <a:rPr lang="en-US" err="1"/>
              <a:t>Pellentesque</a:t>
            </a:r>
            <a:r>
              <a:rPr lang="en-US"/>
              <a:t> et </a:t>
            </a:r>
            <a:r>
              <a:rPr lang="en-US" err="1"/>
              <a:t>porttitor</a:t>
            </a:r>
            <a:r>
              <a:rPr lang="en-US"/>
              <a:t> ex, </a:t>
            </a:r>
            <a:r>
              <a:rPr lang="en-US" err="1"/>
              <a:t>eget</a:t>
            </a:r>
            <a:r>
              <a:rPr lang="en-US"/>
              <a:t> </a:t>
            </a:r>
            <a:r>
              <a:rPr lang="en-US" err="1"/>
              <a:t>vehicula</a:t>
            </a:r>
            <a:r>
              <a:rPr lang="en-US"/>
              <a:t> </a:t>
            </a:r>
            <a:r>
              <a:rPr lang="en-US" err="1"/>
              <a:t>quam</a:t>
            </a:r>
            <a:r>
              <a:rPr lang="en-US"/>
              <a:t>. Donec </a:t>
            </a:r>
            <a:r>
              <a:rPr lang="en-US" err="1"/>
              <a:t>tellus</a:t>
            </a:r>
            <a:r>
              <a:rPr lang="en-US"/>
              <a:t> </a:t>
            </a:r>
            <a:r>
              <a:rPr lang="en-US" err="1"/>
              <a:t>felis</a:t>
            </a:r>
            <a:r>
              <a:rPr lang="en-US"/>
              <a:t>, </a:t>
            </a:r>
            <a:r>
              <a:rPr lang="en-US" err="1"/>
              <a:t>facilisis</a:t>
            </a:r>
            <a:r>
              <a:rPr lang="en-US"/>
              <a:t> a ligula non, pulvinar </a:t>
            </a:r>
            <a:r>
              <a:rPr lang="en-US" err="1"/>
              <a:t>placerat</a:t>
            </a:r>
            <a:r>
              <a:rPr lang="en-US"/>
              <a:t> </a:t>
            </a:r>
            <a:r>
              <a:rPr lang="en-US" err="1"/>
              <a:t>lacus</a:t>
            </a:r>
            <a:r>
              <a:rPr lang="en-US"/>
              <a:t>. Sed </a:t>
            </a:r>
            <a:r>
              <a:rPr lang="en-US" err="1"/>
              <a:t>ut</a:t>
            </a:r>
            <a:r>
              <a:rPr lang="en-US"/>
              <a:t> </a:t>
            </a:r>
            <a:r>
              <a:rPr lang="en-US" err="1"/>
              <a:t>pretium</a:t>
            </a:r>
            <a:r>
              <a:rPr lang="en-US"/>
              <a:t> </a:t>
            </a:r>
            <a:r>
              <a:rPr lang="en-US" err="1"/>
              <a:t>nisl</a:t>
            </a:r>
            <a:r>
              <a:rPr lang="en-US"/>
              <a:t>. </a:t>
            </a:r>
            <a:r>
              <a:rPr lang="en-US" err="1"/>
              <a:t>Suspendisse</a:t>
            </a:r>
            <a:r>
              <a:rPr lang="en-US"/>
              <a:t> id magna id </a:t>
            </a:r>
            <a:r>
              <a:rPr lang="en-US" err="1"/>
              <a:t>est</a:t>
            </a:r>
            <a:r>
              <a:rPr lang="en-US"/>
              <a:t> </a:t>
            </a:r>
            <a:r>
              <a:rPr lang="en-US" err="1"/>
              <a:t>accumsan</a:t>
            </a:r>
            <a:r>
              <a:rPr lang="en-US"/>
              <a:t> lacinia a </a:t>
            </a:r>
            <a:r>
              <a:rPr lang="en-US" err="1"/>
              <a:t>ut</a:t>
            </a:r>
            <a:r>
              <a:rPr lang="en-US"/>
              <a:t> </a:t>
            </a:r>
            <a:r>
              <a:rPr lang="en-US" err="1"/>
              <a:t>velit</a:t>
            </a:r>
            <a:r>
              <a:rPr lang="en-US"/>
              <a:t>. </a:t>
            </a:r>
            <a:r>
              <a:rPr lang="en-US" err="1"/>
              <a:t>Suspendisse</a:t>
            </a:r>
            <a:r>
              <a:rPr lang="en-US"/>
              <a:t> </a:t>
            </a:r>
            <a:r>
              <a:rPr lang="en-US" err="1"/>
              <a:t>consequat</a:t>
            </a:r>
            <a:r>
              <a:rPr lang="en-US"/>
              <a:t> </a:t>
            </a:r>
            <a:r>
              <a:rPr lang="en-US" err="1"/>
              <a:t>quam</a:t>
            </a:r>
            <a:r>
              <a:rPr lang="en-US"/>
              <a:t> in </a:t>
            </a:r>
            <a:r>
              <a:rPr lang="en-US" err="1"/>
              <a:t>velit</a:t>
            </a:r>
            <a:r>
              <a:rPr lang="en-US"/>
              <a:t> </a:t>
            </a:r>
            <a:r>
              <a:rPr lang="en-US" err="1"/>
              <a:t>ornare</a:t>
            </a:r>
            <a:r>
              <a:rPr lang="en-US"/>
              <a:t>, </a:t>
            </a:r>
            <a:r>
              <a:rPr lang="en-US" err="1"/>
              <a:t>quis</a:t>
            </a:r>
            <a:r>
              <a:rPr lang="en-US"/>
              <a:t> </a:t>
            </a:r>
            <a:r>
              <a:rPr lang="en-US" err="1"/>
              <a:t>interdum</a:t>
            </a:r>
            <a:r>
              <a:rPr lang="en-US"/>
              <a:t> </a:t>
            </a:r>
            <a:r>
              <a:rPr lang="en-US" err="1"/>
              <a:t>turpis</a:t>
            </a:r>
            <a:r>
              <a:rPr lang="en-US"/>
              <a:t> </a:t>
            </a:r>
            <a:r>
              <a:rPr lang="en-US" err="1"/>
              <a:t>sollicitudin</a:t>
            </a:r>
            <a:r>
              <a:rPr lang="en-US"/>
              <a:t>. </a:t>
            </a:r>
            <a:r>
              <a:rPr lang="en-US" err="1"/>
              <a:t>Vivamus</a:t>
            </a:r>
            <a:r>
              <a:rPr lang="en-US"/>
              <a:t> </a:t>
            </a:r>
            <a:r>
              <a:rPr lang="en-US" err="1"/>
              <a:t>eget</a:t>
            </a:r>
            <a:r>
              <a:rPr lang="en-US"/>
              <a:t> </a:t>
            </a:r>
            <a:r>
              <a:rPr lang="en-US" err="1"/>
              <a:t>urna</a:t>
            </a:r>
            <a:r>
              <a:rPr lang="en-US"/>
              <a:t> </a:t>
            </a:r>
            <a:r>
              <a:rPr lang="en-US" err="1"/>
              <a:t>felis</a:t>
            </a:r>
            <a:r>
              <a:rPr lang="en-US"/>
              <a:t>.</a:t>
            </a:r>
          </a:p>
        </p:txBody>
      </p:sp>
      <p:pic>
        <p:nvPicPr>
          <p:cNvPr id="8" name="Graphic 7">
            <a:extLst>
              <a:ext uri="{FF2B5EF4-FFF2-40B4-BE49-F238E27FC236}">
                <a16:creationId xmlns:a16="http://schemas.microsoft.com/office/drawing/2014/main" id="{84D047B1-BE7B-8C4D-81B9-4093DD32BD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9317" y="221390"/>
            <a:ext cx="375953" cy="356507"/>
          </a:xfrm>
          <a:prstGeom prst="rect">
            <a:avLst/>
          </a:prstGeom>
        </p:spPr>
      </p:pic>
    </p:spTree>
    <p:extLst>
      <p:ext uri="{BB962C8B-B14F-4D97-AF65-F5344CB8AC3E}">
        <p14:creationId xmlns:p14="http://schemas.microsoft.com/office/powerpoint/2010/main" val="3791127617"/>
      </p:ext>
    </p:extLst>
  </p:cSld>
  <p:clrMapOvr>
    <a:masterClrMapping/>
  </p:clrMapOvr>
  <p:extLst>
    <p:ext uri="{DCECCB84-F9BA-43D5-87BE-67443E8EF086}">
      <p15:sldGuideLst xmlns:p15="http://schemas.microsoft.com/office/powerpoint/2012/main">
        <p15:guide id="1" orient="horz" pos="2940">
          <p15:clr>
            <a:srgbClr val="FBAE40"/>
          </p15:clr>
        </p15:guide>
        <p15:guide id="2" pos="540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hoto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2B6A43-FF68-4C59-9CFF-B9CD86978C13}"/>
              </a:ext>
            </a:extLst>
          </p:cNvPr>
          <p:cNvSpPr/>
          <p:nvPr userDrawn="1"/>
        </p:nvSpPr>
        <p:spPr>
          <a:xfrm>
            <a:off x="0" y="0"/>
            <a:ext cx="9144000" cy="5143500"/>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B56E2709-8090-43D4-924D-4EED7FC51391}"/>
              </a:ext>
            </a:extLst>
          </p:cNvPr>
          <p:cNvSpPr/>
          <p:nvPr userDrawn="1"/>
        </p:nvSpPr>
        <p:spPr>
          <a:xfrm>
            <a:off x="0" y="0"/>
            <a:ext cx="2216944" cy="25098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703C1EE1-BC8A-4EA1-BB25-E84C2B628089}"/>
              </a:ext>
            </a:extLst>
          </p:cNvPr>
          <p:cNvSpPr/>
          <p:nvPr userDrawn="1"/>
        </p:nvSpPr>
        <p:spPr>
          <a:xfrm>
            <a:off x="2355056" y="2639616"/>
            <a:ext cx="2147888" cy="250388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99127C79-2393-4232-BF70-E39CCCDE9D14}"/>
              </a:ext>
            </a:extLst>
          </p:cNvPr>
          <p:cNvSpPr/>
          <p:nvPr userDrawn="1"/>
        </p:nvSpPr>
        <p:spPr>
          <a:xfrm>
            <a:off x="4641056" y="0"/>
            <a:ext cx="2147888" cy="250983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73C8E623-9109-491B-AE62-0967177584A3}"/>
              </a:ext>
            </a:extLst>
          </p:cNvPr>
          <p:cNvSpPr/>
          <p:nvPr userDrawn="1"/>
        </p:nvSpPr>
        <p:spPr>
          <a:xfrm>
            <a:off x="6927057" y="2639616"/>
            <a:ext cx="2216944" cy="25038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16" name="Picture 12">
            <a:extLst>
              <a:ext uri="{FF2B5EF4-FFF2-40B4-BE49-F238E27FC236}">
                <a16:creationId xmlns:a16="http://schemas.microsoft.com/office/drawing/2014/main" id="{358DD1F9-3E0A-45FD-827F-D1109866D0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11341" y="615554"/>
            <a:ext cx="1624013"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34D1A6F-E4FD-495A-B089-8545DCF91714}"/>
              </a:ext>
            </a:extLst>
          </p:cNvPr>
          <p:cNvSpPr txBox="1">
            <a:spLocks noChangeArrowheads="1"/>
          </p:cNvSpPr>
          <p:nvPr userDrawn="1"/>
        </p:nvSpPr>
        <p:spPr bwMode="auto">
          <a:xfrm>
            <a:off x="2568179" y="3601642"/>
            <a:ext cx="1721644" cy="590931"/>
          </a:xfrm>
          <a:prstGeom prst="rect">
            <a:avLst/>
          </a:prstGeom>
          <a:noFill/>
          <a:ln>
            <a:noFill/>
          </a:ln>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ctr" eaLnBrk="1" hangingPunct="1">
              <a:lnSpc>
                <a:spcPct val="90000"/>
              </a:lnSpc>
              <a:defRPr/>
            </a:pPr>
            <a:r>
              <a:rPr lang="en-US" altLang="en-US" sz="1800" b="1">
                <a:solidFill>
                  <a:srgbClr val="FFFFFF"/>
                </a:solidFill>
                <a:latin typeface="Cervo Neue Bold Neue"/>
              </a:rPr>
              <a:t>PROGRESS IS PURPOSE</a:t>
            </a:r>
          </a:p>
        </p:txBody>
      </p:sp>
      <p:sp>
        <p:nvSpPr>
          <p:cNvPr id="5" name="Picture Placeholder 4"/>
          <p:cNvSpPr>
            <a:spLocks noGrp="1"/>
          </p:cNvSpPr>
          <p:nvPr>
            <p:ph type="pic" sz="quarter" idx="10"/>
          </p:nvPr>
        </p:nvSpPr>
        <p:spPr>
          <a:xfrm>
            <a:off x="6926264" y="1"/>
            <a:ext cx="2217737" cy="2503509"/>
          </a:xfrm>
        </p:spPr>
        <p:txBody>
          <a:bodyPr rtlCol="0" anchor="ctr">
            <a:normAutofit/>
          </a:bodyPr>
          <a:lstStyle>
            <a:lvl1pPr algn="ctr">
              <a:defRPr b="0" i="0">
                <a:latin typeface="DIN-Medium" pitchFamily="2" charset="0"/>
              </a:defRPr>
            </a:lvl1pPr>
          </a:lstStyle>
          <a:p>
            <a:pPr lvl="0"/>
            <a:endParaRPr lang="en-US" noProof="0"/>
          </a:p>
        </p:txBody>
      </p:sp>
      <p:sp>
        <p:nvSpPr>
          <p:cNvPr id="7" name="Picture Placeholder 6"/>
          <p:cNvSpPr>
            <a:spLocks noGrp="1"/>
          </p:cNvSpPr>
          <p:nvPr>
            <p:ph type="pic" sz="quarter" idx="11"/>
          </p:nvPr>
        </p:nvSpPr>
        <p:spPr>
          <a:xfrm>
            <a:off x="0" y="2639990"/>
            <a:ext cx="2217738" cy="2503511"/>
          </a:xfrm>
        </p:spPr>
        <p:txBody>
          <a:bodyPr rtlCol="0" anchor="ctr">
            <a:normAutofit/>
          </a:bodyPr>
          <a:lstStyle>
            <a:lvl1pPr algn="ctr">
              <a:defRPr b="0" i="0">
                <a:latin typeface="DIN-Medium" pitchFamily="2" charset="0"/>
              </a:defRPr>
            </a:lvl1pPr>
          </a:lstStyle>
          <a:p>
            <a:pPr lvl="0"/>
            <a:endParaRPr lang="en-US" noProof="0"/>
          </a:p>
        </p:txBody>
      </p:sp>
      <p:sp>
        <p:nvSpPr>
          <p:cNvPr id="9" name="Picture Placeholder 8"/>
          <p:cNvSpPr>
            <a:spLocks noGrp="1"/>
          </p:cNvSpPr>
          <p:nvPr>
            <p:ph type="pic" sz="quarter" idx="12"/>
          </p:nvPr>
        </p:nvSpPr>
        <p:spPr>
          <a:xfrm>
            <a:off x="2354264" y="-1"/>
            <a:ext cx="2149475" cy="2503510"/>
          </a:xfrm>
        </p:spPr>
        <p:txBody>
          <a:bodyPr lIns="457200" rIns="457200" rtlCol="0" anchor="ctr">
            <a:normAutofit/>
          </a:bodyPr>
          <a:lstStyle>
            <a:lvl1pPr marL="0" marR="0" indent="0" algn="ctr" defTabSz="914378"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DIN-Medium" pitchFamily="2" charset="0"/>
              </a:defRPr>
            </a:lvl1pPr>
          </a:lstStyle>
          <a:p>
            <a:pPr lvl="0"/>
            <a:r>
              <a:rPr lang="en-US" noProof="0"/>
              <a:t>Click icon to add picture</a:t>
            </a:r>
          </a:p>
        </p:txBody>
      </p:sp>
      <p:sp>
        <p:nvSpPr>
          <p:cNvPr id="11" name="Picture Placeholder 10"/>
          <p:cNvSpPr>
            <a:spLocks noGrp="1"/>
          </p:cNvSpPr>
          <p:nvPr>
            <p:ph type="pic" sz="quarter" idx="13"/>
          </p:nvPr>
        </p:nvSpPr>
        <p:spPr>
          <a:xfrm>
            <a:off x="4640264" y="2639990"/>
            <a:ext cx="2149475" cy="2503511"/>
          </a:xfrm>
        </p:spPr>
        <p:txBody>
          <a:bodyPr rtlCol="0" anchor="ctr">
            <a:normAutofit/>
          </a:bodyPr>
          <a:lstStyle>
            <a:lvl1pPr algn="ctr">
              <a:defRPr b="0" i="0">
                <a:latin typeface="DIN-Medium" pitchFamily="2" charset="0"/>
              </a:defRPr>
            </a:lvl1pPr>
          </a:lstStyle>
          <a:p>
            <a:pPr lvl="0"/>
            <a:endParaRPr lang="en-US" noProof="0"/>
          </a:p>
        </p:txBody>
      </p:sp>
      <p:sp>
        <p:nvSpPr>
          <p:cNvPr id="13" name="Text Placeholder 12"/>
          <p:cNvSpPr>
            <a:spLocks noGrp="1"/>
          </p:cNvSpPr>
          <p:nvPr>
            <p:ph type="body" sz="quarter" idx="14"/>
          </p:nvPr>
        </p:nvSpPr>
        <p:spPr>
          <a:xfrm>
            <a:off x="247703" y="197201"/>
            <a:ext cx="1721815" cy="2115933"/>
          </a:xfrm>
        </p:spPr>
        <p:txBody>
          <a:bodyPr anchor="ctr"/>
          <a:lstStyle>
            <a:lvl1pPr algn="ctr">
              <a:defRPr sz="1800" b="0" i="0">
                <a:solidFill>
                  <a:srgbClr val="FFFFFF"/>
                </a:solidFill>
                <a:latin typeface="Cervo Neue Bold Neue" pitchFamily="2" charset="77"/>
              </a:defRPr>
            </a:lvl1pPr>
          </a:lstStyle>
          <a:p>
            <a:pPr lvl="0"/>
            <a:r>
              <a:rPr lang="en-US"/>
              <a:t>Click to edit Master text styles</a:t>
            </a:r>
          </a:p>
        </p:txBody>
      </p:sp>
      <p:sp>
        <p:nvSpPr>
          <p:cNvPr id="41" name="Text Placeholder 12"/>
          <p:cNvSpPr>
            <a:spLocks noGrp="1"/>
          </p:cNvSpPr>
          <p:nvPr>
            <p:ph type="body" sz="quarter" idx="16"/>
          </p:nvPr>
        </p:nvSpPr>
        <p:spPr>
          <a:xfrm>
            <a:off x="7174483" y="2833780"/>
            <a:ext cx="1721815" cy="2115933"/>
          </a:xfrm>
        </p:spPr>
        <p:txBody>
          <a:bodyPr anchor="ctr"/>
          <a:lstStyle>
            <a:lvl1pPr algn="ctr">
              <a:defRPr sz="1800" b="0" i="0">
                <a:solidFill>
                  <a:srgbClr val="FFFFFF"/>
                </a:solidFill>
                <a:latin typeface="Cervo Neue Bold Neue" pitchFamily="2" charset="77"/>
              </a:defRPr>
            </a:lvl1pPr>
          </a:lstStyle>
          <a:p>
            <a:pPr lvl="0"/>
            <a:r>
              <a:rPr lang="en-US"/>
              <a:t>Click to edit Master text styles</a:t>
            </a:r>
          </a:p>
        </p:txBody>
      </p:sp>
      <p:sp>
        <p:nvSpPr>
          <p:cNvPr id="18" name="Slide Number Placeholder 4">
            <a:extLst>
              <a:ext uri="{FF2B5EF4-FFF2-40B4-BE49-F238E27FC236}">
                <a16:creationId xmlns:a16="http://schemas.microsoft.com/office/drawing/2014/main" id="{9570F0C1-60A0-413F-AE3A-31F6FDEE4E79}"/>
              </a:ext>
            </a:extLst>
          </p:cNvPr>
          <p:cNvSpPr>
            <a:spLocks noGrp="1"/>
          </p:cNvSpPr>
          <p:nvPr>
            <p:ph type="sldNum" sz="quarter" idx="17"/>
          </p:nvPr>
        </p:nvSpPr>
        <p:spPr>
          <a:xfrm>
            <a:off x="6781800" y="4832747"/>
            <a:ext cx="2057400" cy="275034"/>
          </a:xfrm>
        </p:spPr>
        <p:txBody>
          <a:bodyPr lIns="0" rIns="0" anchor="b"/>
          <a:lstStyle>
            <a:lvl1pPr algn="r">
              <a:defRPr sz="900" b="0" i="0">
                <a:solidFill>
                  <a:srgbClr val="FFFFFF"/>
                </a:solidFill>
                <a:latin typeface="DIN-Medium" pitchFamily="2" charset="0"/>
              </a:defRPr>
            </a:lvl1pPr>
          </a:lstStyle>
          <a:p>
            <a:pPr>
              <a:defRPr/>
            </a:pPr>
            <a:fld id="{061BAD8C-7F79-4A3B-8DBA-E61EA9D60472}" type="slidenum">
              <a:rPr lang="en-US"/>
              <a:pPr>
                <a:defRPr/>
              </a:pPr>
              <a:t>‹#›</a:t>
            </a:fld>
            <a:endParaRPr lang="en-US"/>
          </a:p>
        </p:txBody>
      </p:sp>
      <p:sp>
        <p:nvSpPr>
          <p:cNvPr id="19" name="Date Placeholder 5">
            <a:extLst>
              <a:ext uri="{FF2B5EF4-FFF2-40B4-BE49-F238E27FC236}">
                <a16:creationId xmlns:a16="http://schemas.microsoft.com/office/drawing/2014/main" id="{8168293A-8554-44C9-87B7-15500FC4BD97}"/>
              </a:ext>
            </a:extLst>
          </p:cNvPr>
          <p:cNvSpPr>
            <a:spLocks noGrp="1"/>
          </p:cNvSpPr>
          <p:nvPr>
            <p:ph type="dt" sz="half" idx="18"/>
          </p:nvPr>
        </p:nvSpPr>
        <p:spPr>
          <a:xfrm>
            <a:off x="304801" y="4830366"/>
            <a:ext cx="2250281" cy="273844"/>
          </a:xfrm>
        </p:spPr>
        <p:txBody>
          <a:bodyPr lIns="0" rIns="0" anchor="b"/>
          <a:lstStyle>
            <a:lvl1pPr marL="0" marR="0" indent="0" algn="l" defTabSz="457189" rtl="0" eaLnBrk="1" fontAlgn="auto" latinLnBrk="0" hangingPunct="1">
              <a:lnSpc>
                <a:spcPct val="100000"/>
              </a:lnSpc>
              <a:spcBef>
                <a:spcPts val="0"/>
              </a:spcBef>
              <a:spcAft>
                <a:spcPts val="0"/>
              </a:spcAft>
              <a:buClrTx/>
              <a:buSzTx/>
              <a:buFontTx/>
              <a:buNone/>
              <a:tabLst/>
              <a:defRPr sz="900" b="0" i="0">
                <a:solidFill>
                  <a:srgbClr val="FFFFFF"/>
                </a:solidFill>
                <a:latin typeface="DIN-Medium" pitchFamily="2" charset="0"/>
              </a:defRPr>
            </a:lvl1pPr>
          </a:lstStyle>
          <a:p>
            <a:pPr>
              <a:defRPr/>
            </a:pPr>
            <a:r>
              <a:rPr lang="en-US"/>
              <a:t>© 2018 Land O’Lakes, Inc.</a:t>
            </a:r>
          </a:p>
        </p:txBody>
      </p:sp>
    </p:spTree>
    <p:extLst>
      <p:ext uri="{BB962C8B-B14F-4D97-AF65-F5344CB8AC3E}">
        <p14:creationId xmlns:p14="http://schemas.microsoft.com/office/powerpoint/2010/main" val="773026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3_(RED) Divider Slide">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748A079-8CD4-4B0C-988D-A8D8B1D4C261}"/>
              </a:ext>
            </a:extLst>
          </p:cNvPr>
          <p:cNvSpPr/>
          <p:nvPr/>
        </p:nvSpPr>
        <p:spPr>
          <a:xfrm>
            <a:off x="3" y="3350327"/>
            <a:ext cx="9143999" cy="847113"/>
          </a:xfrm>
          <a:prstGeom prst="rect">
            <a:avLst/>
          </a:prstGeom>
          <a:solidFill>
            <a:srgbClr val="2995C6"/>
          </a:solidFill>
          <a:ln>
            <a:solidFill>
              <a:srgbClr val="2995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lumMod val="75000"/>
                </a:schemeClr>
              </a:solidFill>
            </a:endParaRPr>
          </a:p>
        </p:txBody>
      </p:sp>
      <p:sp>
        <p:nvSpPr>
          <p:cNvPr id="53" name="Rectangle 52">
            <a:extLst>
              <a:ext uri="{FF2B5EF4-FFF2-40B4-BE49-F238E27FC236}">
                <a16:creationId xmlns:a16="http://schemas.microsoft.com/office/drawing/2014/main" id="{1F2CA609-018A-4876-9A48-28DC63C0F5BD}"/>
              </a:ext>
            </a:extLst>
          </p:cNvPr>
          <p:cNvSpPr/>
          <p:nvPr/>
        </p:nvSpPr>
        <p:spPr>
          <a:xfrm>
            <a:off x="-2" y="3311616"/>
            <a:ext cx="9144000" cy="34289"/>
          </a:xfrm>
          <a:prstGeom prst="rect">
            <a:avLst/>
          </a:prstGeom>
          <a:solidFill>
            <a:srgbClr val="85BDDC"/>
          </a:solidFill>
          <a:ln>
            <a:solidFill>
              <a:srgbClr val="85BD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EB7E"/>
              </a:solidFill>
            </a:endParaRPr>
          </a:p>
        </p:txBody>
      </p:sp>
      <p:sp>
        <p:nvSpPr>
          <p:cNvPr id="54" name="Rectangle 53">
            <a:extLst>
              <a:ext uri="{FF2B5EF4-FFF2-40B4-BE49-F238E27FC236}">
                <a16:creationId xmlns:a16="http://schemas.microsoft.com/office/drawing/2014/main" id="{4A0404B9-A5C6-4C10-B774-A5944372E2A1}"/>
              </a:ext>
            </a:extLst>
          </p:cNvPr>
          <p:cNvSpPr/>
          <p:nvPr/>
        </p:nvSpPr>
        <p:spPr>
          <a:xfrm>
            <a:off x="1" y="4197445"/>
            <a:ext cx="9144000" cy="34289"/>
          </a:xfrm>
          <a:prstGeom prst="rect">
            <a:avLst/>
          </a:prstGeom>
          <a:solidFill>
            <a:srgbClr val="85BDDC"/>
          </a:solidFill>
          <a:ln>
            <a:solidFill>
              <a:srgbClr val="85BD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EB7E"/>
              </a:solidFill>
            </a:endParaRPr>
          </a:p>
        </p:txBody>
      </p:sp>
      <p:grpSp>
        <p:nvGrpSpPr>
          <p:cNvPr id="2" name="Group 1"/>
          <p:cNvGrpSpPr/>
          <p:nvPr/>
        </p:nvGrpSpPr>
        <p:grpSpPr>
          <a:xfrm>
            <a:off x="1122709" y="3507299"/>
            <a:ext cx="40746" cy="521869"/>
            <a:chOff x="1496945" y="4321544"/>
            <a:chExt cx="54328" cy="695825"/>
          </a:xfrm>
        </p:grpSpPr>
        <p:sp>
          <p:nvSpPr>
            <p:cNvPr id="56" name="Oval 55">
              <a:extLst>
                <a:ext uri="{FF2B5EF4-FFF2-40B4-BE49-F238E27FC236}">
                  <a16:creationId xmlns:a16="http://schemas.microsoft.com/office/drawing/2014/main" id="{71358F07-DF0F-4969-A3CB-DFF2BE08A00B}"/>
                </a:ext>
              </a:extLst>
            </p:cNvPr>
            <p:cNvSpPr/>
            <p:nvPr/>
          </p:nvSpPr>
          <p:spPr>
            <a:xfrm>
              <a:off x="1496945" y="4321544"/>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43B40E76-8A7A-4C6F-B22A-8AE0180F1802}"/>
                </a:ext>
              </a:extLst>
            </p:cNvPr>
            <p:cNvSpPr/>
            <p:nvPr/>
          </p:nvSpPr>
          <p:spPr>
            <a:xfrm>
              <a:off x="1496945" y="4483969"/>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5ED85916-6ABB-4D13-AEFB-5F4E7243CFF4}"/>
                </a:ext>
              </a:extLst>
            </p:cNvPr>
            <p:cNvSpPr/>
            <p:nvPr/>
          </p:nvSpPr>
          <p:spPr>
            <a:xfrm>
              <a:off x="1496945" y="4636625"/>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FF362E97-4E10-41B0-BE60-62454C4204BF}"/>
                </a:ext>
              </a:extLst>
            </p:cNvPr>
            <p:cNvSpPr/>
            <p:nvPr/>
          </p:nvSpPr>
          <p:spPr>
            <a:xfrm>
              <a:off x="1496945" y="4801597"/>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0" name="Oval 59">
              <a:extLst>
                <a:ext uri="{FF2B5EF4-FFF2-40B4-BE49-F238E27FC236}">
                  <a16:creationId xmlns:a16="http://schemas.microsoft.com/office/drawing/2014/main" id="{B1B158EC-60CC-4FB6-A412-A6503BCE8893}"/>
                </a:ext>
              </a:extLst>
            </p:cNvPr>
            <p:cNvSpPr/>
            <p:nvPr/>
          </p:nvSpPr>
          <p:spPr>
            <a:xfrm>
              <a:off x="1496945" y="4966569"/>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23" name="Group 22"/>
          <p:cNvGrpSpPr/>
          <p:nvPr/>
        </p:nvGrpSpPr>
        <p:grpSpPr>
          <a:xfrm>
            <a:off x="7980545" y="3531180"/>
            <a:ext cx="40746" cy="521869"/>
            <a:chOff x="1496945" y="4321544"/>
            <a:chExt cx="54328" cy="695825"/>
          </a:xfrm>
        </p:grpSpPr>
        <p:sp>
          <p:nvSpPr>
            <p:cNvPr id="24" name="Oval 23">
              <a:extLst>
                <a:ext uri="{FF2B5EF4-FFF2-40B4-BE49-F238E27FC236}">
                  <a16:creationId xmlns:a16="http://schemas.microsoft.com/office/drawing/2014/main" id="{71358F07-DF0F-4969-A3CB-DFF2BE08A00B}"/>
                </a:ext>
              </a:extLst>
            </p:cNvPr>
            <p:cNvSpPr/>
            <p:nvPr/>
          </p:nvSpPr>
          <p:spPr>
            <a:xfrm>
              <a:off x="1496945" y="4321544"/>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43B40E76-8A7A-4C6F-B22A-8AE0180F1802}"/>
                </a:ext>
              </a:extLst>
            </p:cNvPr>
            <p:cNvSpPr/>
            <p:nvPr/>
          </p:nvSpPr>
          <p:spPr>
            <a:xfrm>
              <a:off x="1496945" y="4483969"/>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5ED85916-6ABB-4D13-AEFB-5F4E7243CFF4}"/>
                </a:ext>
              </a:extLst>
            </p:cNvPr>
            <p:cNvSpPr/>
            <p:nvPr/>
          </p:nvSpPr>
          <p:spPr>
            <a:xfrm>
              <a:off x="1496945" y="4636625"/>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FF362E97-4E10-41B0-BE60-62454C4204BF}"/>
                </a:ext>
              </a:extLst>
            </p:cNvPr>
            <p:cNvSpPr/>
            <p:nvPr/>
          </p:nvSpPr>
          <p:spPr>
            <a:xfrm>
              <a:off x="1496945" y="4801597"/>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B1B158EC-60CC-4FB6-A412-A6503BCE8893}"/>
                </a:ext>
              </a:extLst>
            </p:cNvPr>
            <p:cNvSpPr/>
            <p:nvPr/>
          </p:nvSpPr>
          <p:spPr>
            <a:xfrm>
              <a:off x="1496945" y="4966569"/>
              <a:ext cx="54328" cy="508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5" name="TextBox 4"/>
          <p:cNvSpPr txBox="1"/>
          <p:nvPr/>
        </p:nvSpPr>
        <p:spPr>
          <a:xfrm>
            <a:off x="2090668" y="3449352"/>
            <a:ext cx="4962668" cy="692497"/>
          </a:xfrm>
          <a:prstGeom prst="rect">
            <a:avLst/>
          </a:prstGeom>
          <a:noFill/>
        </p:spPr>
        <p:txBody>
          <a:bodyPr wrap="square" rtlCol="0">
            <a:spAutoFit/>
          </a:bodyPr>
          <a:lstStyle/>
          <a:p>
            <a:pPr algn="ctr"/>
            <a:r>
              <a:rPr lang="en-US" sz="3900" b="0">
                <a:solidFill>
                  <a:schemeClr val="bg1"/>
                </a:solidFill>
                <a:latin typeface="DIN Alternate" charset="0"/>
                <a:ea typeface="DIN Alternate" charset="0"/>
                <a:cs typeface="DIN Alternate" charset="0"/>
              </a:rPr>
              <a:t>THANK YOU! </a:t>
            </a:r>
          </a:p>
        </p:txBody>
      </p:sp>
      <p:sp>
        <p:nvSpPr>
          <p:cNvPr id="31" name="Slide Number Placeholder 5">
            <a:extLst>
              <a:ext uri="{FF2B5EF4-FFF2-40B4-BE49-F238E27FC236}">
                <a16:creationId xmlns:a16="http://schemas.microsoft.com/office/drawing/2014/main" id="{C489D150-670A-4E4B-BBF9-5DB949957DF0}"/>
              </a:ext>
            </a:extLst>
          </p:cNvPr>
          <p:cNvSpPr>
            <a:spLocks noGrp="1"/>
          </p:cNvSpPr>
          <p:nvPr>
            <p:ph type="sldNum" sz="quarter" idx="12"/>
          </p:nvPr>
        </p:nvSpPr>
        <p:spPr>
          <a:xfrm>
            <a:off x="8476719" y="4760487"/>
            <a:ext cx="284417" cy="230842"/>
          </a:xfrm>
          <a:prstGeom prst="rect">
            <a:avLst/>
          </a:prstGeom>
        </p:spPr>
        <p:txBody>
          <a:bodyPr/>
          <a:lstStyle>
            <a:lvl1pPr algn="ctr">
              <a:defRPr sz="1050">
                <a:solidFill>
                  <a:srgbClr val="2995C6"/>
                </a:solidFill>
                <a:latin typeface="DIN Alternate"/>
              </a:defRPr>
            </a:lvl1pPr>
          </a:lstStyle>
          <a:p>
            <a:fld id="{068DC67A-FE5D-404D-9422-550AF3DA7497}" type="slidenum">
              <a:rPr lang="en-US" smtClean="0"/>
              <a:t>‹#›</a:t>
            </a:fld>
            <a:endParaRPr lang="en-US"/>
          </a:p>
        </p:txBody>
      </p:sp>
      <p:pic>
        <p:nvPicPr>
          <p:cNvPr id="20" name="Picture 19" descr="A picture containing drawing&#10;&#10;Description automatically generated">
            <a:extLst>
              <a:ext uri="{FF2B5EF4-FFF2-40B4-BE49-F238E27FC236}">
                <a16:creationId xmlns:a16="http://schemas.microsoft.com/office/drawing/2014/main" id="{11D53DD1-B4F0-4DFA-8E18-32CAD99B55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0668" y="573190"/>
            <a:ext cx="5109191" cy="2517389"/>
          </a:xfrm>
          <a:prstGeom prst="rect">
            <a:avLst/>
          </a:prstGeom>
        </p:spPr>
      </p:pic>
    </p:spTree>
    <p:extLst>
      <p:ext uri="{BB962C8B-B14F-4D97-AF65-F5344CB8AC3E}">
        <p14:creationId xmlns:p14="http://schemas.microsoft.com/office/powerpoint/2010/main" val="245938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ection Slide R2">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23E2-63C8-FD43-9424-8C7A598431E1}"/>
              </a:ext>
            </a:extLst>
          </p:cNvPr>
          <p:cNvSpPr/>
          <p:nvPr userDrawn="1"/>
        </p:nvSpPr>
        <p:spPr>
          <a:xfrm>
            <a:off x="6002867" y="4394200"/>
            <a:ext cx="3141133" cy="7493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457200" y="604801"/>
            <a:ext cx="8197200" cy="2289599"/>
          </a:xfrm>
        </p:spPr>
        <p:txBody>
          <a:bodyPr anchor="b"/>
          <a:lstStyle>
            <a:lvl1pPr marL="0" indent="0">
              <a:lnSpc>
                <a:spcPct val="80000"/>
              </a:lnSpc>
              <a:spcBef>
                <a:spcPts val="0"/>
              </a:spcBef>
              <a:buNone/>
              <a:defRPr sz="4200" b="0" i="0" cap="none" spc="0" baseline="0">
                <a:solidFill>
                  <a:schemeClr val="bg1"/>
                </a:solidFill>
                <a:latin typeface="Franklin Gothic Medium Cond" panose="020B0606030402020204" pitchFamily="34" charset="0"/>
                <a:cs typeface="Arial Narrow" panose="020B0604020202020204" pitchFamily="34" charset="0"/>
              </a:defRPr>
            </a:lvl1pPr>
          </a:lstStyle>
          <a:p>
            <a:pPr lvl="0"/>
            <a:r>
              <a:rPr lang="en-US"/>
              <a:t>Click to edit title </a:t>
            </a:r>
          </a:p>
        </p:txBody>
      </p:sp>
      <p:sp>
        <p:nvSpPr>
          <p:cNvPr id="20" name="Text Placeholder 2">
            <a:extLst>
              <a:ext uri="{FF2B5EF4-FFF2-40B4-BE49-F238E27FC236}">
                <a16:creationId xmlns:a16="http://schemas.microsoft.com/office/drawing/2014/main" id="{646040D0-2E8D-2845-8455-8505A56CDAD1}"/>
              </a:ext>
            </a:extLst>
          </p:cNvPr>
          <p:cNvSpPr>
            <a:spLocks noGrp="1"/>
          </p:cNvSpPr>
          <p:nvPr>
            <p:ph type="body" sz="quarter" idx="19" hasCustomPrompt="1"/>
          </p:nvPr>
        </p:nvSpPr>
        <p:spPr>
          <a:xfrm>
            <a:off x="475030" y="4494006"/>
            <a:ext cx="3826369" cy="211239"/>
          </a:xfrm>
        </p:spPr>
        <p:txBody>
          <a:bodyPr anchor="b"/>
          <a:lstStyle>
            <a:lvl1pPr marL="0" indent="0" algn="l">
              <a:buNone/>
              <a:defRPr sz="1000" b="0" i="0">
                <a:solidFill>
                  <a:schemeClr val="bg1"/>
                </a:solidFill>
                <a:latin typeface="Franklin Gothic Book" panose="020B0503020102020204" pitchFamily="34" charset="0"/>
                <a:cs typeface="Arial Black" panose="020B0604020202020204" pitchFamily="34" charset="0"/>
              </a:defRPr>
            </a:lvl1pPr>
          </a:lstStyle>
          <a:p>
            <a:pPr lvl="0"/>
            <a:r>
              <a:rPr lang="en-US"/>
              <a:t>Date</a:t>
            </a:r>
          </a:p>
        </p:txBody>
      </p:sp>
      <p:sp>
        <p:nvSpPr>
          <p:cNvPr id="22" name="Text Placeholder 2">
            <a:extLst>
              <a:ext uri="{FF2B5EF4-FFF2-40B4-BE49-F238E27FC236}">
                <a16:creationId xmlns:a16="http://schemas.microsoft.com/office/drawing/2014/main" id="{74220C51-7B08-5E48-BEFB-5E4D1BCF7309}"/>
              </a:ext>
            </a:extLst>
          </p:cNvPr>
          <p:cNvSpPr>
            <a:spLocks noGrp="1"/>
          </p:cNvSpPr>
          <p:nvPr>
            <p:ph type="body" sz="quarter" idx="16" hasCustomPrompt="1"/>
          </p:nvPr>
        </p:nvSpPr>
        <p:spPr>
          <a:xfrm>
            <a:off x="478930" y="3640564"/>
            <a:ext cx="3826370" cy="585835"/>
          </a:xfrm>
        </p:spPr>
        <p:txBody>
          <a:bodyPr anchor="t"/>
          <a:lstStyle>
            <a:lvl1pPr marL="0" indent="0">
              <a:spcBef>
                <a:spcPts val="0"/>
              </a:spcBef>
              <a:buNone/>
              <a:defRPr sz="1100" b="0" i="0" kern="1000" spc="10" baseline="0">
                <a:solidFill>
                  <a:schemeClr val="bg1"/>
                </a:solidFill>
                <a:latin typeface="+mn-lt"/>
                <a:cs typeface="Arial" panose="020B0604020202020204" pitchFamily="34" charset="0"/>
              </a:defRPr>
            </a:lvl1pPr>
          </a:lstStyle>
          <a:p>
            <a:pPr lvl="0"/>
            <a:r>
              <a:rPr lang="en-US"/>
              <a:t>Presenter Name, Presenter’s Title</a:t>
            </a:r>
          </a:p>
        </p:txBody>
      </p:sp>
      <p:grpSp>
        <p:nvGrpSpPr>
          <p:cNvPr id="3" name="Graphic 11">
            <a:extLst>
              <a:ext uri="{FF2B5EF4-FFF2-40B4-BE49-F238E27FC236}">
                <a16:creationId xmlns:a16="http://schemas.microsoft.com/office/drawing/2014/main" id="{361E78E1-1521-922A-7392-313555D2E3B1}"/>
              </a:ext>
            </a:extLst>
          </p:cNvPr>
          <p:cNvGrpSpPr>
            <a:grpSpLocks noChangeAspect="1"/>
          </p:cNvGrpSpPr>
          <p:nvPr userDrawn="1"/>
        </p:nvGrpSpPr>
        <p:grpSpPr>
          <a:xfrm>
            <a:off x="5681749" y="3674221"/>
            <a:ext cx="3063240" cy="1147791"/>
            <a:chOff x="3524250" y="2177994"/>
            <a:chExt cx="2094737" cy="784894"/>
          </a:xfrm>
          <a:solidFill>
            <a:schemeClr val="bg1"/>
          </a:solidFill>
        </p:grpSpPr>
        <p:grpSp>
          <p:nvGrpSpPr>
            <p:cNvPr id="5" name="Graphic 11">
              <a:extLst>
                <a:ext uri="{FF2B5EF4-FFF2-40B4-BE49-F238E27FC236}">
                  <a16:creationId xmlns:a16="http://schemas.microsoft.com/office/drawing/2014/main" id="{ED687EFA-39F3-8EAA-A615-0071886EE24F}"/>
                </a:ext>
              </a:extLst>
            </p:cNvPr>
            <p:cNvGrpSpPr/>
            <p:nvPr/>
          </p:nvGrpSpPr>
          <p:grpSpPr>
            <a:xfrm>
              <a:off x="3524250" y="2177994"/>
              <a:ext cx="2094737" cy="612330"/>
              <a:chOff x="3524250" y="2177994"/>
              <a:chExt cx="2094737" cy="612330"/>
            </a:xfrm>
            <a:grpFill/>
          </p:grpSpPr>
          <p:grpSp>
            <p:nvGrpSpPr>
              <p:cNvPr id="19" name="Graphic 11">
                <a:extLst>
                  <a:ext uri="{FF2B5EF4-FFF2-40B4-BE49-F238E27FC236}">
                    <a16:creationId xmlns:a16="http://schemas.microsoft.com/office/drawing/2014/main" id="{065B467A-BC2C-7326-5423-E03C9882FB73}"/>
                  </a:ext>
                </a:extLst>
              </p:cNvPr>
              <p:cNvGrpSpPr/>
              <p:nvPr/>
            </p:nvGrpSpPr>
            <p:grpSpPr>
              <a:xfrm>
                <a:off x="4044051" y="2177994"/>
                <a:ext cx="993621" cy="129124"/>
                <a:chOff x="4044051" y="2177994"/>
                <a:chExt cx="993621" cy="129124"/>
              </a:xfrm>
              <a:grpFill/>
            </p:grpSpPr>
            <p:grpSp>
              <p:nvGrpSpPr>
                <p:cNvPr id="33" name="Graphic 11">
                  <a:extLst>
                    <a:ext uri="{FF2B5EF4-FFF2-40B4-BE49-F238E27FC236}">
                      <a16:creationId xmlns:a16="http://schemas.microsoft.com/office/drawing/2014/main" id="{3011AC1E-BB12-93E2-03DC-0936F8E4803D}"/>
                    </a:ext>
                  </a:extLst>
                </p:cNvPr>
                <p:cNvGrpSpPr/>
                <p:nvPr/>
              </p:nvGrpSpPr>
              <p:grpSpPr>
                <a:xfrm>
                  <a:off x="4044051" y="2177994"/>
                  <a:ext cx="993621" cy="129124"/>
                  <a:chOff x="4044051" y="2177994"/>
                  <a:chExt cx="993621" cy="129124"/>
                </a:xfrm>
                <a:grpFill/>
              </p:grpSpPr>
              <p:sp>
                <p:nvSpPr>
                  <p:cNvPr id="35" name="Freeform 34">
                    <a:extLst>
                      <a:ext uri="{FF2B5EF4-FFF2-40B4-BE49-F238E27FC236}">
                        <a16:creationId xmlns:a16="http://schemas.microsoft.com/office/drawing/2014/main" id="{3FF1BAB3-C612-1724-A2F6-CBD0AF22C616}"/>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A3FDC98-F5DA-42C0-9974-8F55025BD9FC}"/>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594F979-696B-52D7-18A1-3FE6AD7DB160}"/>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0DA19EB-AB0B-952C-C74F-4CC57633EBF0}"/>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38DB0A4-BFE2-3937-F516-0907CB212EA0}"/>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8F5D74C-79F9-FF55-02AB-3F3EEB993B73}"/>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07939D7-61C4-B3AE-E46E-D9D232641D12}"/>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797882E-C947-DD66-9323-958870055C53}"/>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5D05D9C-BC45-39B5-FF69-C93FCC11369B}"/>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D6AB6874-FDA1-7062-9794-2CE6F4A5A38D}"/>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21" name="Graphic 11">
                <a:extLst>
                  <a:ext uri="{FF2B5EF4-FFF2-40B4-BE49-F238E27FC236}">
                    <a16:creationId xmlns:a16="http://schemas.microsoft.com/office/drawing/2014/main" id="{D14AAA05-41FB-CE51-739A-2448668975B3}"/>
                  </a:ext>
                </a:extLst>
              </p:cNvPr>
              <p:cNvGrpSpPr/>
              <p:nvPr/>
            </p:nvGrpSpPr>
            <p:grpSpPr>
              <a:xfrm>
                <a:off x="3524250" y="2379358"/>
                <a:ext cx="2094737" cy="410965"/>
                <a:chOff x="3524250" y="2379358"/>
                <a:chExt cx="2094737" cy="410965"/>
              </a:xfrm>
              <a:grpFill/>
            </p:grpSpPr>
            <p:grpSp>
              <p:nvGrpSpPr>
                <p:cNvPr id="23" name="Graphic 11">
                  <a:extLst>
                    <a:ext uri="{FF2B5EF4-FFF2-40B4-BE49-F238E27FC236}">
                      <a16:creationId xmlns:a16="http://schemas.microsoft.com/office/drawing/2014/main" id="{15874A64-593B-F656-4734-31C6E51D90E1}"/>
                    </a:ext>
                  </a:extLst>
                </p:cNvPr>
                <p:cNvGrpSpPr/>
                <p:nvPr/>
              </p:nvGrpSpPr>
              <p:grpSpPr>
                <a:xfrm>
                  <a:off x="3524250" y="2448357"/>
                  <a:ext cx="2042461" cy="282912"/>
                  <a:chOff x="3524250" y="2448357"/>
                  <a:chExt cx="2042461" cy="282912"/>
                </a:xfrm>
                <a:grpFill/>
              </p:grpSpPr>
              <p:grpSp>
                <p:nvGrpSpPr>
                  <p:cNvPr id="26" name="Graphic 11">
                    <a:extLst>
                      <a:ext uri="{FF2B5EF4-FFF2-40B4-BE49-F238E27FC236}">
                        <a16:creationId xmlns:a16="http://schemas.microsoft.com/office/drawing/2014/main" id="{23085744-F940-6165-3B68-24050879625B}"/>
                      </a:ext>
                    </a:extLst>
                  </p:cNvPr>
                  <p:cNvGrpSpPr/>
                  <p:nvPr/>
                </p:nvGrpSpPr>
                <p:grpSpPr>
                  <a:xfrm>
                    <a:off x="5299329" y="2448357"/>
                    <a:ext cx="267382" cy="282912"/>
                    <a:chOff x="5299329" y="2448357"/>
                    <a:chExt cx="267382" cy="282912"/>
                  </a:xfrm>
                  <a:grpFill/>
                </p:grpSpPr>
                <p:sp>
                  <p:nvSpPr>
                    <p:cNvPr id="31" name="Freeform 30">
                      <a:extLst>
                        <a:ext uri="{FF2B5EF4-FFF2-40B4-BE49-F238E27FC236}">
                          <a16:creationId xmlns:a16="http://schemas.microsoft.com/office/drawing/2014/main" id="{1F347BE4-A936-DA63-93E7-F388507CB6C0}"/>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C2A953E-8D61-3148-7257-E5E320BD901D}"/>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33789FC7-B133-A4B7-D4A6-D0DFCE8C7138}"/>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DE84D75-2FBC-2303-8370-FD7FEA19F066}"/>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8065A3-B190-BB75-8D02-4BED4139442B}"/>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D92F7A3-DE45-0AF8-9279-5220FDC96BDF}"/>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05111097-5379-99F0-B291-ED10163A700E}"/>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4E248B-3D8B-07D0-0F79-E01EDA0C5773}"/>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6" name="Graphic 11">
              <a:extLst>
                <a:ext uri="{FF2B5EF4-FFF2-40B4-BE49-F238E27FC236}">
                  <a16:creationId xmlns:a16="http://schemas.microsoft.com/office/drawing/2014/main" id="{204F4455-89EC-19FA-3085-9B2E485F7BF5}"/>
                </a:ext>
              </a:extLst>
            </p:cNvPr>
            <p:cNvGrpSpPr/>
            <p:nvPr/>
          </p:nvGrpSpPr>
          <p:grpSpPr>
            <a:xfrm>
              <a:off x="4149375" y="2872764"/>
              <a:ext cx="782573" cy="90124"/>
              <a:chOff x="4149375" y="2872764"/>
              <a:chExt cx="782573" cy="90124"/>
            </a:xfrm>
            <a:grpFill/>
          </p:grpSpPr>
          <p:sp>
            <p:nvSpPr>
              <p:cNvPr id="7" name="Freeform 6">
                <a:extLst>
                  <a:ext uri="{FF2B5EF4-FFF2-40B4-BE49-F238E27FC236}">
                    <a16:creationId xmlns:a16="http://schemas.microsoft.com/office/drawing/2014/main" id="{3CAD9D50-0FC5-2F08-CC47-7C6E3AE9196C}"/>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72D9DCC-ADC2-B642-AF28-16F2540CA221}"/>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F794B42-2A9B-F50D-223D-5438809A0F68}"/>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06B48B-5E92-6EC2-F7A9-E7E2F7068236}"/>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7414290-FDE6-3A88-C0DB-0CCAD23770C6}"/>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BBB6DAB-B1D8-2D6D-45A0-2E73502A3A7F}"/>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9F48DC-07FB-865D-2C3B-A0A783AC7709}"/>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108327-F459-DD44-21DF-15B29363D563}"/>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5AF18D6-28FC-3A92-2AE7-3211597DFE87}"/>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4BDE2B7-B9F1-09BA-969F-4B6891CF11EC}"/>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407C494-4E60-C09D-A4B4-ABB98D73053A}"/>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8019926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BFFD5F-AAAD-DC42-B1D8-64FCEB3E3514}"/>
              </a:ext>
            </a:extLst>
          </p:cNvPr>
          <p:cNvSpPr txBox="1"/>
          <p:nvPr userDrawn="1"/>
        </p:nvSpPr>
        <p:spPr>
          <a:xfrm>
            <a:off x="7324560" y="4857041"/>
            <a:ext cx="1279114" cy="223982"/>
          </a:xfrm>
          <a:prstGeom prst="rect">
            <a:avLst/>
          </a:prstGeom>
          <a:noFill/>
        </p:spPr>
        <p:txBody>
          <a:bodyPr wrap="square" tIns="45720" rIns="91440" bIns="45720" rtlCol="0">
            <a:noAutofit/>
          </a:bodyPr>
          <a:lstStyle/>
          <a:p>
            <a:r>
              <a:rPr lang="en-US" sz="550" spc="100" baseline="0">
                <a:solidFill>
                  <a:srgbClr val="020D2B"/>
                </a:solidFill>
              </a:rPr>
              <a:t>© 2023 | CONFIDENTIAL</a:t>
            </a:r>
          </a:p>
        </p:txBody>
      </p:sp>
      <p:sp>
        <p:nvSpPr>
          <p:cNvPr id="3" name="Text Placeholder 2"/>
          <p:cNvSpPr>
            <a:spLocks noGrp="1"/>
          </p:cNvSpPr>
          <p:nvPr>
            <p:ph type="body" idx="1"/>
          </p:nvPr>
        </p:nvSpPr>
        <p:spPr>
          <a:xfrm>
            <a:off x="457200" y="1085851"/>
            <a:ext cx="8229599" cy="352362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3">
            <a:extLst>
              <a:ext uri="{FF2B5EF4-FFF2-40B4-BE49-F238E27FC236}">
                <a16:creationId xmlns:a16="http://schemas.microsoft.com/office/drawing/2014/main" id="{59B69C8C-6AB6-E541-8FF6-0B4D3E0E0392}"/>
              </a:ext>
            </a:extLst>
          </p:cNvPr>
          <p:cNvSpPr>
            <a:spLocks noGrp="1"/>
          </p:cNvSpPr>
          <p:nvPr>
            <p:ph type="title"/>
          </p:nvPr>
        </p:nvSpPr>
        <p:spPr>
          <a:xfrm>
            <a:off x="457200" y="309383"/>
            <a:ext cx="8229600" cy="776467"/>
          </a:xfrm>
          <a:prstGeom prst="rect">
            <a:avLst/>
          </a:prstGeom>
        </p:spPr>
        <p:txBody>
          <a:bodyPr vert="horz" lIns="0" tIns="45720" rIns="91440" bIns="45720" rtlCol="0" anchor="t">
            <a:noAutofit/>
          </a:bodyPr>
          <a:lstStyle/>
          <a:p>
            <a:r>
              <a:rPr lang="en-US"/>
              <a:t>Click to edit master title style</a:t>
            </a:r>
            <a:br>
              <a:rPr lang="en-US"/>
            </a:br>
            <a:endParaRPr lang="en-US"/>
          </a:p>
        </p:txBody>
      </p:sp>
      <p:sp>
        <p:nvSpPr>
          <p:cNvPr id="5" name="Date Placeholder 4">
            <a:extLst>
              <a:ext uri="{FF2B5EF4-FFF2-40B4-BE49-F238E27FC236}">
                <a16:creationId xmlns:a16="http://schemas.microsoft.com/office/drawing/2014/main" id="{0A694184-DCA8-0948-9D30-8D249377142B}"/>
              </a:ext>
            </a:extLst>
          </p:cNvPr>
          <p:cNvSpPr>
            <a:spLocks noGrp="1"/>
          </p:cNvSpPr>
          <p:nvPr>
            <p:ph type="dt" sz="half" idx="2"/>
          </p:nvPr>
        </p:nvSpPr>
        <p:spPr>
          <a:xfrm>
            <a:off x="457200" y="4806386"/>
            <a:ext cx="585171" cy="274637"/>
          </a:xfrm>
          <a:prstGeom prst="rect">
            <a:avLst/>
          </a:prstGeom>
        </p:spPr>
        <p:txBody>
          <a:bodyPr vert="horz" lIns="0" tIns="45720" rIns="0" bIns="45720" rtlCol="0" anchor="ctr"/>
          <a:lstStyle>
            <a:lvl1pPr algn="l">
              <a:defRPr sz="600">
                <a:solidFill>
                  <a:srgbClr val="020D2B"/>
                </a:solidFill>
              </a:defRPr>
            </a:lvl1pPr>
          </a:lstStyle>
          <a:p>
            <a:fld id="{FA38EBC1-F9BB-E348-8AB4-D663D9CF07DA}" type="datetime1">
              <a:rPr lang="en-US" smtClean="0"/>
              <a:t>2/25/2026</a:t>
            </a:fld>
            <a:endParaRPr lang="en-US"/>
          </a:p>
        </p:txBody>
      </p:sp>
      <p:sp>
        <p:nvSpPr>
          <p:cNvPr id="6" name="Slide Number Placeholder 5">
            <a:extLst>
              <a:ext uri="{FF2B5EF4-FFF2-40B4-BE49-F238E27FC236}">
                <a16:creationId xmlns:a16="http://schemas.microsoft.com/office/drawing/2014/main" id="{362D16A3-5AAA-A741-9204-2A95488E1A65}"/>
              </a:ext>
            </a:extLst>
          </p:cNvPr>
          <p:cNvSpPr>
            <a:spLocks noGrp="1"/>
          </p:cNvSpPr>
          <p:nvPr>
            <p:ph type="sldNum" sz="quarter" idx="4"/>
          </p:nvPr>
        </p:nvSpPr>
        <p:spPr>
          <a:xfrm>
            <a:off x="8470669" y="4806386"/>
            <a:ext cx="216130" cy="274637"/>
          </a:xfrm>
          <a:prstGeom prst="rect">
            <a:avLst/>
          </a:prstGeom>
        </p:spPr>
        <p:txBody>
          <a:bodyPr vert="horz" lIns="91440" tIns="0" rIns="0" bIns="0" rtlCol="0" anchor="ctr"/>
          <a:lstStyle>
            <a:lvl1pPr algn="r">
              <a:defRPr sz="600">
                <a:solidFill>
                  <a:srgbClr val="020D2B"/>
                </a:solidFill>
              </a:defRPr>
            </a:lvl1pPr>
          </a:lstStyle>
          <a:p>
            <a:fld id="{21A34BF7-B327-4840-835F-4AB6A1FA955B}" type="slidenum">
              <a:rPr lang="en-US" smtClean="0"/>
              <a:pPr/>
              <a:t>‹#›</a:t>
            </a:fld>
            <a:endParaRPr lang="en-US"/>
          </a:p>
        </p:txBody>
      </p:sp>
      <p:sp>
        <p:nvSpPr>
          <p:cNvPr id="7" name="Footer Placeholder 6">
            <a:extLst>
              <a:ext uri="{FF2B5EF4-FFF2-40B4-BE49-F238E27FC236}">
                <a16:creationId xmlns:a16="http://schemas.microsoft.com/office/drawing/2014/main" id="{4F20FDD6-0CDF-FD48-95A0-D3ECA449AFB9}"/>
              </a:ext>
            </a:extLst>
          </p:cNvPr>
          <p:cNvSpPr>
            <a:spLocks noGrp="1"/>
          </p:cNvSpPr>
          <p:nvPr>
            <p:ph type="ftr" sz="quarter" idx="3"/>
          </p:nvPr>
        </p:nvSpPr>
        <p:spPr>
          <a:xfrm>
            <a:off x="1291245" y="4806386"/>
            <a:ext cx="3245174" cy="274637"/>
          </a:xfrm>
          <a:prstGeom prst="rect">
            <a:avLst/>
          </a:prstGeom>
        </p:spPr>
        <p:txBody>
          <a:bodyPr vert="horz" lIns="0" tIns="45720" rIns="0" bIns="45720" rtlCol="0" anchor="ctr"/>
          <a:lstStyle>
            <a:lvl1pPr algn="ctr">
              <a:defRPr sz="600">
                <a:solidFill>
                  <a:srgbClr val="020D2B"/>
                </a:solidFill>
              </a:defRPr>
            </a:lvl1pPr>
          </a:lstStyle>
          <a:p>
            <a:endParaRPr lang="en-US"/>
          </a:p>
        </p:txBody>
      </p:sp>
      <p:grpSp>
        <p:nvGrpSpPr>
          <p:cNvPr id="50" name="Graphic 11">
            <a:extLst>
              <a:ext uri="{FF2B5EF4-FFF2-40B4-BE49-F238E27FC236}">
                <a16:creationId xmlns:a16="http://schemas.microsoft.com/office/drawing/2014/main" id="{7C89773B-213A-4683-4BDA-B83F6595B9A6}"/>
              </a:ext>
            </a:extLst>
          </p:cNvPr>
          <p:cNvGrpSpPr/>
          <p:nvPr userDrawn="1"/>
        </p:nvGrpSpPr>
        <p:grpSpPr>
          <a:xfrm>
            <a:off x="6521116" y="4792541"/>
            <a:ext cx="732955" cy="274637"/>
            <a:chOff x="3524250" y="2177994"/>
            <a:chExt cx="2094737" cy="784894"/>
          </a:xfrm>
          <a:solidFill>
            <a:schemeClr val="accent1"/>
          </a:solidFill>
        </p:grpSpPr>
        <p:grpSp>
          <p:nvGrpSpPr>
            <p:cNvPr id="51" name="Graphic 11">
              <a:extLst>
                <a:ext uri="{FF2B5EF4-FFF2-40B4-BE49-F238E27FC236}">
                  <a16:creationId xmlns:a16="http://schemas.microsoft.com/office/drawing/2014/main" id="{71F59B15-568C-7A22-F29A-EA4996D114F6}"/>
                </a:ext>
              </a:extLst>
            </p:cNvPr>
            <p:cNvGrpSpPr/>
            <p:nvPr/>
          </p:nvGrpSpPr>
          <p:grpSpPr>
            <a:xfrm>
              <a:off x="3524250" y="2177994"/>
              <a:ext cx="2094737" cy="612330"/>
              <a:chOff x="3524250" y="2177994"/>
              <a:chExt cx="2094737" cy="612330"/>
            </a:xfrm>
            <a:grpFill/>
          </p:grpSpPr>
          <p:grpSp>
            <p:nvGrpSpPr>
              <p:cNvPr id="64" name="Graphic 11">
                <a:extLst>
                  <a:ext uri="{FF2B5EF4-FFF2-40B4-BE49-F238E27FC236}">
                    <a16:creationId xmlns:a16="http://schemas.microsoft.com/office/drawing/2014/main" id="{25A10832-E7A6-4A9D-B28F-CC12142AC4F2}"/>
                  </a:ext>
                </a:extLst>
              </p:cNvPr>
              <p:cNvGrpSpPr/>
              <p:nvPr/>
            </p:nvGrpSpPr>
            <p:grpSpPr>
              <a:xfrm>
                <a:off x="4044051" y="2177994"/>
                <a:ext cx="993621" cy="129124"/>
                <a:chOff x="4044051" y="2177994"/>
                <a:chExt cx="993621" cy="129124"/>
              </a:xfrm>
              <a:grpFill/>
            </p:grpSpPr>
            <p:grpSp>
              <p:nvGrpSpPr>
                <p:cNvPr id="76" name="Graphic 11">
                  <a:extLst>
                    <a:ext uri="{FF2B5EF4-FFF2-40B4-BE49-F238E27FC236}">
                      <a16:creationId xmlns:a16="http://schemas.microsoft.com/office/drawing/2014/main" id="{654D1BF6-F503-61EB-32A5-7F2B2F81C3CC}"/>
                    </a:ext>
                  </a:extLst>
                </p:cNvPr>
                <p:cNvGrpSpPr/>
                <p:nvPr/>
              </p:nvGrpSpPr>
              <p:grpSpPr>
                <a:xfrm>
                  <a:off x="4044051" y="2177994"/>
                  <a:ext cx="993621" cy="129124"/>
                  <a:chOff x="4044051" y="2177994"/>
                  <a:chExt cx="993621" cy="129124"/>
                </a:xfrm>
                <a:grpFill/>
              </p:grpSpPr>
              <p:sp>
                <p:nvSpPr>
                  <p:cNvPr id="78" name="Freeform 77">
                    <a:extLst>
                      <a:ext uri="{FF2B5EF4-FFF2-40B4-BE49-F238E27FC236}">
                        <a16:creationId xmlns:a16="http://schemas.microsoft.com/office/drawing/2014/main" id="{AE3EDE2B-C205-D155-BE41-E17612EE2665}"/>
                      </a:ext>
                    </a:extLst>
                  </p:cNvPr>
                  <p:cNvSpPr/>
                  <p:nvPr/>
                </p:nvSpPr>
                <p:spPr>
                  <a:xfrm>
                    <a:off x="4668158" y="2186884"/>
                    <a:ext cx="3136" cy="4056"/>
                  </a:xfrm>
                  <a:custGeom>
                    <a:avLst/>
                    <a:gdLst>
                      <a:gd name="connsiteX0" fmla="*/ 1663 w 3136"/>
                      <a:gd name="connsiteY0" fmla="*/ 2170 h 4056"/>
                      <a:gd name="connsiteX1" fmla="*/ 1663 w 3136"/>
                      <a:gd name="connsiteY1" fmla="*/ 2170 h 4056"/>
                      <a:gd name="connsiteX2" fmla="*/ 1663 w 3136"/>
                      <a:gd name="connsiteY2" fmla="*/ 2170 h 4056"/>
                    </a:gdLst>
                    <a:ahLst/>
                    <a:cxnLst>
                      <a:cxn ang="0">
                        <a:pos x="connsiteX0" y="connsiteY0"/>
                      </a:cxn>
                      <a:cxn ang="0">
                        <a:pos x="connsiteX1" y="connsiteY1"/>
                      </a:cxn>
                      <a:cxn ang="0">
                        <a:pos x="connsiteX2" y="connsiteY2"/>
                      </a:cxn>
                    </a:cxnLst>
                    <a:rect l="l" t="t" r="r" b="b"/>
                    <a:pathLst>
                      <a:path w="3136" h="4056">
                        <a:moveTo>
                          <a:pt x="1663" y="2170"/>
                        </a:moveTo>
                        <a:cubicBezTo>
                          <a:pt x="6902" y="8906"/>
                          <a:pt x="-3956" y="-5134"/>
                          <a:pt x="1663" y="2170"/>
                        </a:cubicBezTo>
                        <a:lnTo>
                          <a:pt x="1663" y="2170"/>
                        </a:ln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2B8F880-3E28-6E38-79DC-AA5A7C3A92C0}"/>
                      </a:ext>
                    </a:extLst>
                  </p:cNvPr>
                  <p:cNvSpPr/>
                  <p:nvPr/>
                </p:nvSpPr>
                <p:spPr>
                  <a:xfrm>
                    <a:off x="4568499" y="2177994"/>
                    <a:ext cx="109507" cy="129124"/>
                  </a:xfrm>
                  <a:custGeom>
                    <a:avLst/>
                    <a:gdLst>
                      <a:gd name="connsiteX0" fmla="*/ 107227 w 109507"/>
                      <a:gd name="connsiteY0" fmla="*/ 23014 h 129124"/>
                      <a:gd name="connsiteX1" fmla="*/ 101322 w 109507"/>
                      <a:gd name="connsiteY1" fmla="*/ 11060 h 129124"/>
                      <a:gd name="connsiteX2" fmla="*/ 76462 w 109507"/>
                      <a:gd name="connsiteY2" fmla="*/ 56 h 129124"/>
                      <a:gd name="connsiteX3" fmla="*/ 57697 w 109507"/>
                      <a:gd name="connsiteY3" fmla="*/ 12768 h 129124"/>
                      <a:gd name="connsiteX4" fmla="*/ 66937 w 109507"/>
                      <a:gd name="connsiteY4" fmla="*/ 16373 h 129124"/>
                      <a:gd name="connsiteX5" fmla="*/ 79891 w 109507"/>
                      <a:gd name="connsiteY5" fmla="*/ 23109 h 129124"/>
                      <a:gd name="connsiteX6" fmla="*/ 86177 w 109507"/>
                      <a:gd name="connsiteY6" fmla="*/ 51189 h 129124"/>
                      <a:gd name="connsiteX7" fmla="*/ 54268 w 109507"/>
                      <a:gd name="connsiteY7" fmla="*/ 109248 h 129124"/>
                      <a:gd name="connsiteX8" fmla="*/ 29027 w 109507"/>
                      <a:gd name="connsiteY8" fmla="*/ 109438 h 129124"/>
                      <a:gd name="connsiteX9" fmla="*/ 25693 w 109507"/>
                      <a:gd name="connsiteY9" fmla="*/ 80219 h 129124"/>
                      <a:gd name="connsiteX10" fmla="*/ 39219 w 109507"/>
                      <a:gd name="connsiteY10" fmla="*/ 46920 h 129124"/>
                      <a:gd name="connsiteX11" fmla="*/ 48839 w 109507"/>
                      <a:gd name="connsiteY11" fmla="*/ 33923 h 129124"/>
                      <a:gd name="connsiteX12" fmla="*/ 57031 w 109507"/>
                      <a:gd name="connsiteY12" fmla="*/ 20927 h 129124"/>
                      <a:gd name="connsiteX13" fmla="*/ 47029 w 109507"/>
                      <a:gd name="connsiteY13" fmla="*/ 11440 h 129124"/>
                      <a:gd name="connsiteX14" fmla="*/ 34837 w 109507"/>
                      <a:gd name="connsiteY14" fmla="*/ 12483 h 129124"/>
                      <a:gd name="connsiteX15" fmla="*/ 16359 w 109507"/>
                      <a:gd name="connsiteY15" fmla="*/ 35346 h 129124"/>
                      <a:gd name="connsiteX16" fmla="*/ 1500 w 109507"/>
                      <a:gd name="connsiteY16" fmla="*/ 100995 h 129124"/>
                      <a:gd name="connsiteX17" fmla="*/ 17216 w 109507"/>
                      <a:gd name="connsiteY17" fmla="*/ 123668 h 129124"/>
                      <a:gd name="connsiteX18" fmla="*/ 46363 w 109507"/>
                      <a:gd name="connsiteY18" fmla="*/ 128601 h 129124"/>
                      <a:gd name="connsiteX19" fmla="*/ 95321 w 109507"/>
                      <a:gd name="connsiteY19" fmla="*/ 90275 h 129124"/>
                      <a:gd name="connsiteX20" fmla="*/ 107132 w 109507"/>
                      <a:gd name="connsiteY20" fmla="*/ 22919 h 1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07" h="129124">
                        <a:moveTo>
                          <a:pt x="107227" y="23014"/>
                        </a:moveTo>
                        <a:cubicBezTo>
                          <a:pt x="105989" y="18745"/>
                          <a:pt x="104084" y="14571"/>
                          <a:pt x="101322" y="11060"/>
                        </a:cubicBezTo>
                        <a:cubicBezTo>
                          <a:pt x="95321" y="3281"/>
                          <a:pt x="86082" y="-513"/>
                          <a:pt x="76462" y="56"/>
                        </a:cubicBezTo>
                        <a:cubicBezTo>
                          <a:pt x="70937" y="435"/>
                          <a:pt x="54745" y="3661"/>
                          <a:pt x="57697" y="12768"/>
                        </a:cubicBezTo>
                        <a:cubicBezTo>
                          <a:pt x="58936" y="16752"/>
                          <a:pt x="63793" y="15994"/>
                          <a:pt x="66937" y="16373"/>
                        </a:cubicBezTo>
                        <a:cubicBezTo>
                          <a:pt x="71890" y="16942"/>
                          <a:pt x="76557" y="19314"/>
                          <a:pt x="79891" y="23109"/>
                        </a:cubicBezTo>
                        <a:cubicBezTo>
                          <a:pt x="86463" y="30603"/>
                          <a:pt x="87034" y="41703"/>
                          <a:pt x="86177" y="51189"/>
                        </a:cubicBezTo>
                        <a:cubicBezTo>
                          <a:pt x="84272" y="72819"/>
                          <a:pt x="72175" y="96915"/>
                          <a:pt x="54268" y="109248"/>
                        </a:cubicBezTo>
                        <a:cubicBezTo>
                          <a:pt x="46839" y="114371"/>
                          <a:pt x="35790" y="117312"/>
                          <a:pt x="29027" y="109438"/>
                        </a:cubicBezTo>
                        <a:cubicBezTo>
                          <a:pt x="22455" y="101849"/>
                          <a:pt x="23884" y="89326"/>
                          <a:pt x="25693" y="80219"/>
                        </a:cubicBezTo>
                        <a:cubicBezTo>
                          <a:pt x="28075" y="68455"/>
                          <a:pt x="33218" y="57166"/>
                          <a:pt x="39219" y="46920"/>
                        </a:cubicBezTo>
                        <a:cubicBezTo>
                          <a:pt x="42362" y="41703"/>
                          <a:pt x="45124" y="38762"/>
                          <a:pt x="48839" y="33923"/>
                        </a:cubicBezTo>
                        <a:cubicBezTo>
                          <a:pt x="51697" y="30224"/>
                          <a:pt x="57316" y="26144"/>
                          <a:pt x="57031" y="20927"/>
                        </a:cubicBezTo>
                        <a:cubicBezTo>
                          <a:pt x="56745" y="15804"/>
                          <a:pt x="51220" y="12958"/>
                          <a:pt x="47029" y="11440"/>
                        </a:cubicBezTo>
                        <a:cubicBezTo>
                          <a:pt x="42838" y="9827"/>
                          <a:pt x="38552" y="9732"/>
                          <a:pt x="34837" y="12483"/>
                        </a:cubicBezTo>
                        <a:cubicBezTo>
                          <a:pt x="26741" y="18555"/>
                          <a:pt x="21217" y="26619"/>
                          <a:pt x="16359" y="35346"/>
                        </a:cubicBezTo>
                        <a:cubicBezTo>
                          <a:pt x="5596" y="54415"/>
                          <a:pt x="-3739" y="78796"/>
                          <a:pt x="1500" y="100995"/>
                        </a:cubicBezTo>
                        <a:cubicBezTo>
                          <a:pt x="3691" y="110292"/>
                          <a:pt x="9025" y="118735"/>
                          <a:pt x="17216" y="123668"/>
                        </a:cubicBezTo>
                        <a:cubicBezTo>
                          <a:pt x="25884" y="128886"/>
                          <a:pt x="36552" y="129929"/>
                          <a:pt x="46363" y="128601"/>
                        </a:cubicBezTo>
                        <a:cubicBezTo>
                          <a:pt x="68175" y="125660"/>
                          <a:pt x="84748" y="108964"/>
                          <a:pt x="95321" y="90275"/>
                        </a:cubicBezTo>
                        <a:cubicBezTo>
                          <a:pt x="106180" y="71017"/>
                          <a:pt x="113514" y="44928"/>
                          <a:pt x="107132" y="22919"/>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8ECFEE-1BA6-2E0B-3872-131459699309}"/>
                      </a:ext>
                    </a:extLst>
                  </p:cNvPr>
                  <p:cNvSpPr/>
                  <p:nvPr/>
                </p:nvSpPr>
                <p:spPr>
                  <a:xfrm>
                    <a:off x="4260871" y="2229223"/>
                    <a:ext cx="194864" cy="74490"/>
                  </a:xfrm>
                  <a:custGeom>
                    <a:avLst/>
                    <a:gdLst>
                      <a:gd name="connsiteX0" fmla="*/ 189495 w 194864"/>
                      <a:gd name="connsiteY0" fmla="*/ 51379 h 74490"/>
                      <a:gd name="connsiteX1" fmla="*/ 184923 w 194864"/>
                      <a:gd name="connsiteY1" fmla="*/ 56027 h 74490"/>
                      <a:gd name="connsiteX2" fmla="*/ 178446 w 194864"/>
                      <a:gd name="connsiteY2" fmla="*/ 59537 h 74490"/>
                      <a:gd name="connsiteX3" fmla="*/ 164730 w 194864"/>
                      <a:gd name="connsiteY3" fmla="*/ 61719 h 74490"/>
                      <a:gd name="connsiteX4" fmla="*/ 152347 w 194864"/>
                      <a:gd name="connsiteY4" fmla="*/ 54509 h 74490"/>
                      <a:gd name="connsiteX5" fmla="*/ 150918 w 194864"/>
                      <a:gd name="connsiteY5" fmla="*/ 46635 h 74490"/>
                      <a:gd name="connsiteX6" fmla="*/ 158157 w 194864"/>
                      <a:gd name="connsiteY6" fmla="*/ 45497 h 74490"/>
                      <a:gd name="connsiteX7" fmla="*/ 187399 w 194864"/>
                      <a:gd name="connsiteY7" fmla="*/ 35820 h 74490"/>
                      <a:gd name="connsiteX8" fmla="*/ 190066 w 194864"/>
                      <a:gd name="connsiteY8" fmla="*/ 7929 h 74490"/>
                      <a:gd name="connsiteX9" fmla="*/ 161586 w 194864"/>
                      <a:gd name="connsiteY9" fmla="*/ 1668 h 74490"/>
                      <a:gd name="connsiteX10" fmla="*/ 137202 w 194864"/>
                      <a:gd name="connsiteY10" fmla="*/ 17226 h 74490"/>
                      <a:gd name="connsiteX11" fmla="*/ 127582 w 194864"/>
                      <a:gd name="connsiteY11" fmla="*/ 44453 h 74490"/>
                      <a:gd name="connsiteX12" fmla="*/ 127392 w 194864"/>
                      <a:gd name="connsiteY12" fmla="*/ 44833 h 74490"/>
                      <a:gd name="connsiteX13" fmla="*/ 118533 w 194864"/>
                      <a:gd name="connsiteY13" fmla="*/ 55932 h 74490"/>
                      <a:gd name="connsiteX14" fmla="*/ 108913 w 194864"/>
                      <a:gd name="connsiteY14" fmla="*/ 55932 h 74490"/>
                      <a:gd name="connsiteX15" fmla="*/ 111580 w 194864"/>
                      <a:gd name="connsiteY15" fmla="*/ 41892 h 74490"/>
                      <a:gd name="connsiteX16" fmla="*/ 115485 w 194864"/>
                      <a:gd name="connsiteY16" fmla="*/ 28231 h 74490"/>
                      <a:gd name="connsiteX17" fmla="*/ 118533 w 194864"/>
                      <a:gd name="connsiteY17" fmla="*/ 14191 h 74490"/>
                      <a:gd name="connsiteX18" fmla="*/ 112723 w 194864"/>
                      <a:gd name="connsiteY18" fmla="*/ 2142 h 74490"/>
                      <a:gd name="connsiteX19" fmla="*/ 99007 w 194864"/>
                      <a:gd name="connsiteY19" fmla="*/ 814 h 74490"/>
                      <a:gd name="connsiteX20" fmla="*/ 86910 w 194864"/>
                      <a:gd name="connsiteY20" fmla="*/ 6506 h 74490"/>
                      <a:gd name="connsiteX21" fmla="*/ 81767 w 194864"/>
                      <a:gd name="connsiteY21" fmla="*/ 10681 h 74490"/>
                      <a:gd name="connsiteX22" fmla="*/ 76814 w 194864"/>
                      <a:gd name="connsiteY22" fmla="*/ 15614 h 74490"/>
                      <a:gd name="connsiteX23" fmla="*/ 75766 w 194864"/>
                      <a:gd name="connsiteY23" fmla="*/ 8973 h 74490"/>
                      <a:gd name="connsiteX24" fmla="*/ 72718 w 194864"/>
                      <a:gd name="connsiteY24" fmla="*/ 3566 h 74490"/>
                      <a:gd name="connsiteX25" fmla="*/ 60907 w 194864"/>
                      <a:gd name="connsiteY25" fmla="*/ 55 h 74490"/>
                      <a:gd name="connsiteX26" fmla="*/ 48906 w 194864"/>
                      <a:gd name="connsiteY26" fmla="*/ 4989 h 74490"/>
                      <a:gd name="connsiteX27" fmla="*/ 39666 w 194864"/>
                      <a:gd name="connsiteY27" fmla="*/ 13337 h 74490"/>
                      <a:gd name="connsiteX28" fmla="*/ 37285 w 194864"/>
                      <a:gd name="connsiteY28" fmla="*/ 1099 h 74490"/>
                      <a:gd name="connsiteX29" fmla="*/ 22617 w 194864"/>
                      <a:gd name="connsiteY29" fmla="*/ 1194 h 74490"/>
                      <a:gd name="connsiteX30" fmla="*/ 16235 w 194864"/>
                      <a:gd name="connsiteY30" fmla="*/ 12198 h 74490"/>
                      <a:gd name="connsiteX31" fmla="*/ 328 w 194864"/>
                      <a:gd name="connsiteY31" fmla="*/ 66463 h 74490"/>
                      <a:gd name="connsiteX32" fmla="*/ 2328 w 194864"/>
                      <a:gd name="connsiteY32" fmla="*/ 72060 h 74490"/>
                      <a:gd name="connsiteX33" fmla="*/ 9758 w 194864"/>
                      <a:gd name="connsiteY33" fmla="*/ 73293 h 74490"/>
                      <a:gd name="connsiteX34" fmla="*/ 22140 w 194864"/>
                      <a:gd name="connsiteY34" fmla="*/ 69783 h 74490"/>
                      <a:gd name="connsiteX35" fmla="*/ 24236 w 194864"/>
                      <a:gd name="connsiteY35" fmla="*/ 62763 h 74490"/>
                      <a:gd name="connsiteX36" fmla="*/ 25950 w 194864"/>
                      <a:gd name="connsiteY36" fmla="*/ 56217 h 74490"/>
                      <a:gd name="connsiteX37" fmla="*/ 30332 w 194864"/>
                      <a:gd name="connsiteY37" fmla="*/ 41987 h 74490"/>
                      <a:gd name="connsiteX38" fmla="*/ 44238 w 194864"/>
                      <a:gd name="connsiteY38" fmla="*/ 18175 h 74490"/>
                      <a:gd name="connsiteX39" fmla="*/ 54621 w 194864"/>
                      <a:gd name="connsiteY39" fmla="*/ 20452 h 74490"/>
                      <a:gd name="connsiteX40" fmla="*/ 50906 w 194864"/>
                      <a:gd name="connsiteY40" fmla="*/ 33828 h 74490"/>
                      <a:gd name="connsiteX41" fmla="*/ 43286 w 194864"/>
                      <a:gd name="connsiteY41" fmla="*/ 59632 h 74490"/>
                      <a:gd name="connsiteX42" fmla="*/ 41476 w 194864"/>
                      <a:gd name="connsiteY42" fmla="*/ 67127 h 74490"/>
                      <a:gd name="connsiteX43" fmla="*/ 45000 w 194864"/>
                      <a:gd name="connsiteY43" fmla="*/ 72344 h 74490"/>
                      <a:gd name="connsiteX44" fmla="*/ 59097 w 194864"/>
                      <a:gd name="connsiteY44" fmla="*/ 72250 h 74490"/>
                      <a:gd name="connsiteX45" fmla="*/ 64146 w 194864"/>
                      <a:gd name="connsiteY45" fmla="*/ 67886 h 74490"/>
                      <a:gd name="connsiteX46" fmla="*/ 65955 w 194864"/>
                      <a:gd name="connsiteY46" fmla="*/ 60581 h 74490"/>
                      <a:gd name="connsiteX47" fmla="*/ 69384 w 194864"/>
                      <a:gd name="connsiteY47" fmla="*/ 46540 h 74490"/>
                      <a:gd name="connsiteX48" fmla="*/ 81862 w 194864"/>
                      <a:gd name="connsiteY48" fmla="*/ 20642 h 74490"/>
                      <a:gd name="connsiteX49" fmla="*/ 94149 w 194864"/>
                      <a:gd name="connsiteY49" fmla="*/ 16942 h 74490"/>
                      <a:gd name="connsiteX50" fmla="*/ 92625 w 194864"/>
                      <a:gd name="connsiteY50" fmla="*/ 30887 h 74490"/>
                      <a:gd name="connsiteX51" fmla="*/ 88815 w 194864"/>
                      <a:gd name="connsiteY51" fmla="*/ 44359 h 74490"/>
                      <a:gd name="connsiteX52" fmla="*/ 85863 w 194864"/>
                      <a:gd name="connsiteY52" fmla="*/ 58494 h 74490"/>
                      <a:gd name="connsiteX53" fmla="*/ 104532 w 194864"/>
                      <a:gd name="connsiteY53" fmla="*/ 73103 h 74490"/>
                      <a:gd name="connsiteX54" fmla="*/ 127201 w 194864"/>
                      <a:gd name="connsiteY54" fmla="*/ 58209 h 74490"/>
                      <a:gd name="connsiteX55" fmla="*/ 128916 w 194864"/>
                      <a:gd name="connsiteY55" fmla="*/ 55932 h 74490"/>
                      <a:gd name="connsiteX56" fmla="*/ 143203 w 194864"/>
                      <a:gd name="connsiteY56" fmla="*/ 71775 h 74490"/>
                      <a:gd name="connsiteX57" fmla="*/ 174159 w 194864"/>
                      <a:gd name="connsiteY57" fmla="*/ 72155 h 74490"/>
                      <a:gd name="connsiteX58" fmla="*/ 193971 w 194864"/>
                      <a:gd name="connsiteY58" fmla="*/ 58778 h 74490"/>
                      <a:gd name="connsiteX59" fmla="*/ 189590 w 194864"/>
                      <a:gd name="connsiteY59" fmla="*/ 51284 h 74490"/>
                      <a:gd name="connsiteX60" fmla="*/ 153014 w 194864"/>
                      <a:gd name="connsiteY60" fmla="*/ 31077 h 74490"/>
                      <a:gd name="connsiteX61" fmla="*/ 155586 w 194864"/>
                      <a:gd name="connsiteY61" fmla="*/ 24721 h 74490"/>
                      <a:gd name="connsiteX62" fmla="*/ 163968 w 194864"/>
                      <a:gd name="connsiteY62" fmla="*/ 15993 h 74490"/>
                      <a:gd name="connsiteX63" fmla="*/ 173778 w 194864"/>
                      <a:gd name="connsiteY63" fmla="*/ 19883 h 74490"/>
                      <a:gd name="connsiteX64" fmla="*/ 167778 w 194864"/>
                      <a:gd name="connsiteY64" fmla="*/ 30792 h 74490"/>
                      <a:gd name="connsiteX65" fmla="*/ 156062 w 194864"/>
                      <a:gd name="connsiteY65" fmla="*/ 35156 h 74490"/>
                      <a:gd name="connsiteX66" fmla="*/ 153014 w 194864"/>
                      <a:gd name="connsiteY66" fmla="*/ 31267 h 7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864" h="74490">
                        <a:moveTo>
                          <a:pt x="189495" y="51379"/>
                        </a:moveTo>
                        <a:cubicBezTo>
                          <a:pt x="188066" y="52991"/>
                          <a:pt x="186732" y="54699"/>
                          <a:pt x="184923" y="56027"/>
                        </a:cubicBezTo>
                        <a:cubicBezTo>
                          <a:pt x="182732" y="57640"/>
                          <a:pt x="180922" y="58304"/>
                          <a:pt x="178446" y="59537"/>
                        </a:cubicBezTo>
                        <a:cubicBezTo>
                          <a:pt x="173969" y="61719"/>
                          <a:pt x="169683" y="62099"/>
                          <a:pt x="164730" y="61719"/>
                        </a:cubicBezTo>
                        <a:cubicBezTo>
                          <a:pt x="159681" y="61340"/>
                          <a:pt x="154538" y="59442"/>
                          <a:pt x="152347" y="54509"/>
                        </a:cubicBezTo>
                        <a:cubicBezTo>
                          <a:pt x="151585" y="52802"/>
                          <a:pt x="150156" y="48533"/>
                          <a:pt x="150918" y="46635"/>
                        </a:cubicBezTo>
                        <a:cubicBezTo>
                          <a:pt x="151585" y="45117"/>
                          <a:pt x="156062" y="45687"/>
                          <a:pt x="158157" y="45497"/>
                        </a:cubicBezTo>
                        <a:cubicBezTo>
                          <a:pt x="169302" y="44453"/>
                          <a:pt x="179589" y="43600"/>
                          <a:pt x="187399" y="35820"/>
                        </a:cubicBezTo>
                        <a:cubicBezTo>
                          <a:pt x="194829" y="28326"/>
                          <a:pt x="197115" y="16657"/>
                          <a:pt x="190066" y="7929"/>
                        </a:cubicBezTo>
                        <a:cubicBezTo>
                          <a:pt x="183399" y="-419"/>
                          <a:pt x="171111" y="150"/>
                          <a:pt x="161586" y="1668"/>
                        </a:cubicBezTo>
                        <a:cubicBezTo>
                          <a:pt x="152061" y="3186"/>
                          <a:pt x="143013" y="9352"/>
                          <a:pt x="137202" y="17226"/>
                        </a:cubicBezTo>
                        <a:cubicBezTo>
                          <a:pt x="132154" y="24152"/>
                          <a:pt x="128249" y="34492"/>
                          <a:pt x="127582" y="44453"/>
                        </a:cubicBezTo>
                        <a:cubicBezTo>
                          <a:pt x="127582" y="44548"/>
                          <a:pt x="127487" y="44643"/>
                          <a:pt x="127392" y="44833"/>
                        </a:cubicBezTo>
                        <a:cubicBezTo>
                          <a:pt x="124820" y="48628"/>
                          <a:pt x="121772" y="52802"/>
                          <a:pt x="118533" y="55932"/>
                        </a:cubicBezTo>
                        <a:cubicBezTo>
                          <a:pt x="115485" y="58778"/>
                          <a:pt x="109008" y="63237"/>
                          <a:pt x="108913" y="55932"/>
                        </a:cubicBezTo>
                        <a:cubicBezTo>
                          <a:pt x="108913" y="50999"/>
                          <a:pt x="110151" y="46446"/>
                          <a:pt x="111580" y="41892"/>
                        </a:cubicBezTo>
                        <a:cubicBezTo>
                          <a:pt x="113009" y="37338"/>
                          <a:pt x="114247" y="32785"/>
                          <a:pt x="115485" y="28231"/>
                        </a:cubicBezTo>
                        <a:cubicBezTo>
                          <a:pt x="116724" y="23488"/>
                          <a:pt x="118533" y="19124"/>
                          <a:pt x="118533" y="14191"/>
                        </a:cubicBezTo>
                        <a:cubicBezTo>
                          <a:pt x="118533" y="9542"/>
                          <a:pt x="116914" y="4799"/>
                          <a:pt x="112723" y="2142"/>
                        </a:cubicBezTo>
                        <a:cubicBezTo>
                          <a:pt x="108627" y="-324"/>
                          <a:pt x="103579" y="245"/>
                          <a:pt x="99007" y="814"/>
                        </a:cubicBezTo>
                        <a:cubicBezTo>
                          <a:pt x="94721" y="1384"/>
                          <a:pt x="90339" y="3945"/>
                          <a:pt x="86910" y="6506"/>
                        </a:cubicBezTo>
                        <a:cubicBezTo>
                          <a:pt x="85196" y="7835"/>
                          <a:pt x="83291" y="9258"/>
                          <a:pt x="81767" y="10681"/>
                        </a:cubicBezTo>
                        <a:cubicBezTo>
                          <a:pt x="80148" y="12198"/>
                          <a:pt x="78814" y="13432"/>
                          <a:pt x="76814" y="15614"/>
                        </a:cubicBezTo>
                        <a:cubicBezTo>
                          <a:pt x="76623" y="13621"/>
                          <a:pt x="76338" y="11155"/>
                          <a:pt x="75766" y="8973"/>
                        </a:cubicBezTo>
                        <a:cubicBezTo>
                          <a:pt x="75195" y="6981"/>
                          <a:pt x="74242" y="5083"/>
                          <a:pt x="72718" y="3566"/>
                        </a:cubicBezTo>
                        <a:cubicBezTo>
                          <a:pt x="69670" y="530"/>
                          <a:pt x="64908" y="-229"/>
                          <a:pt x="60907" y="55"/>
                        </a:cubicBezTo>
                        <a:cubicBezTo>
                          <a:pt x="56621" y="435"/>
                          <a:pt x="52430" y="2617"/>
                          <a:pt x="48906" y="4989"/>
                        </a:cubicBezTo>
                        <a:cubicBezTo>
                          <a:pt x="45572" y="7265"/>
                          <a:pt x="42810" y="10396"/>
                          <a:pt x="39666" y="13337"/>
                        </a:cubicBezTo>
                        <a:cubicBezTo>
                          <a:pt x="39952" y="9352"/>
                          <a:pt x="44810" y="2996"/>
                          <a:pt x="37285" y="1099"/>
                        </a:cubicBezTo>
                        <a:cubicBezTo>
                          <a:pt x="32618" y="-39"/>
                          <a:pt x="27284" y="55"/>
                          <a:pt x="22617" y="1194"/>
                        </a:cubicBezTo>
                        <a:cubicBezTo>
                          <a:pt x="17759" y="2807"/>
                          <a:pt x="17568" y="7929"/>
                          <a:pt x="16235" y="12198"/>
                        </a:cubicBezTo>
                        <a:cubicBezTo>
                          <a:pt x="10615" y="30128"/>
                          <a:pt x="4519" y="48153"/>
                          <a:pt x="328" y="66463"/>
                        </a:cubicBezTo>
                        <a:cubicBezTo>
                          <a:pt x="-243" y="69214"/>
                          <a:pt x="-339" y="70732"/>
                          <a:pt x="2328" y="72060"/>
                        </a:cubicBezTo>
                        <a:cubicBezTo>
                          <a:pt x="4614" y="73198"/>
                          <a:pt x="7281" y="73198"/>
                          <a:pt x="9758" y="73293"/>
                        </a:cubicBezTo>
                        <a:cubicBezTo>
                          <a:pt x="13377" y="73483"/>
                          <a:pt x="20235" y="73388"/>
                          <a:pt x="22140" y="69783"/>
                        </a:cubicBezTo>
                        <a:cubicBezTo>
                          <a:pt x="23188" y="67696"/>
                          <a:pt x="23474" y="64945"/>
                          <a:pt x="24236" y="62763"/>
                        </a:cubicBezTo>
                        <a:cubicBezTo>
                          <a:pt x="24903" y="60581"/>
                          <a:pt x="25284" y="58399"/>
                          <a:pt x="25950" y="56217"/>
                        </a:cubicBezTo>
                        <a:cubicBezTo>
                          <a:pt x="27474" y="51474"/>
                          <a:pt x="28808" y="46730"/>
                          <a:pt x="30332" y="41987"/>
                        </a:cubicBezTo>
                        <a:cubicBezTo>
                          <a:pt x="33189" y="33069"/>
                          <a:pt x="35952" y="23772"/>
                          <a:pt x="44238" y="18175"/>
                        </a:cubicBezTo>
                        <a:cubicBezTo>
                          <a:pt x="47763" y="15803"/>
                          <a:pt x="54906" y="14001"/>
                          <a:pt x="54621" y="20452"/>
                        </a:cubicBezTo>
                        <a:cubicBezTo>
                          <a:pt x="54430" y="24816"/>
                          <a:pt x="52430" y="29749"/>
                          <a:pt x="50906" y="33828"/>
                        </a:cubicBezTo>
                        <a:cubicBezTo>
                          <a:pt x="47763" y="42177"/>
                          <a:pt x="45477" y="50999"/>
                          <a:pt x="43286" y="59632"/>
                        </a:cubicBezTo>
                        <a:cubicBezTo>
                          <a:pt x="42619" y="62099"/>
                          <a:pt x="41667" y="64565"/>
                          <a:pt x="41476" y="67127"/>
                        </a:cubicBezTo>
                        <a:cubicBezTo>
                          <a:pt x="41190" y="70162"/>
                          <a:pt x="42048" y="71491"/>
                          <a:pt x="45000" y="72344"/>
                        </a:cubicBezTo>
                        <a:cubicBezTo>
                          <a:pt x="49572" y="73767"/>
                          <a:pt x="54525" y="73293"/>
                          <a:pt x="59097" y="72250"/>
                        </a:cubicBezTo>
                        <a:cubicBezTo>
                          <a:pt x="61860" y="71585"/>
                          <a:pt x="63479" y="70827"/>
                          <a:pt x="64146" y="67886"/>
                        </a:cubicBezTo>
                        <a:cubicBezTo>
                          <a:pt x="64717" y="65419"/>
                          <a:pt x="65193" y="62953"/>
                          <a:pt x="65955" y="60581"/>
                        </a:cubicBezTo>
                        <a:cubicBezTo>
                          <a:pt x="67384" y="55932"/>
                          <a:pt x="68146" y="51189"/>
                          <a:pt x="69384" y="46540"/>
                        </a:cubicBezTo>
                        <a:cubicBezTo>
                          <a:pt x="71861" y="37528"/>
                          <a:pt x="74337" y="26998"/>
                          <a:pt x="81862" y="20642"/>
                        </a:cubicBezTo>
                        <a:cubicBezTo>
                          <a:pt x="84434" y="18555"/>
                          <a:pt x="90911" y="13052"/>
                          <a:pt x="94149" y="16942"/>
                        </a:cubicBezTo>
                        <a:cubicBezTo>
                          <a:pt x="96912" y="20262"/>
                          <a:pt x="93768" y="27472"/>
                          <a:pt x="92625" y="30887"/>
                        </a:cubicBezTo>
                        <a:cubicBezTo>
                          <a:pt x="91101" y="35346"/>
                          <a:pt x="89958" y="39805"/>
                          <a:pt x="88815" y="44359"/>
                        </a:cubicBezTo>
                        <a:cubicBezTo>
                          <a:pt x="87672" y="48912"/>
                          <a:pt x="86053" y="53750"/>
                          <a:pt x="85863" y="58494"/>
                        </a:cubicBezTo>
                        <a:cubicBezTo>
                          <a:pt x="85196" y="69878"/>
                          <a:pt x="94530" y="73862"/>
                          <a:pt x="104532" y="73103"/>
                        </a:cubicBezTo>
                        <a:cubicBezTo>
                          <a:pt x="113390" y="72439"/>
                          <a:pt x="122058" y="64945"/>
                          <a:pt x="127201" y="58209"/>
                        </a:cubicBezTo>
                        <a:cubicBezTo>
                          <a:pt x="127773" y="57450"/>
                          <a:pt x="128344" y="56691"/>
                          <a:pt x="128916" y="55932"/>
                        </a:cubicBezTo>
                        <a:cubicBezTo>
                          <a:pt x="130821" y="62953"/>
                          <a:pt x="135202" y="68834"/>
                          <a:pt x="143203" y="71775"/>
                        </a:cubicBezTo>
                        <a:cubicBezTo>
                          <a:pt x="153395" y="75475"/>
                          <a:pt x="165111" y="75190"/>
                          <a:pt x="174159" y="72155"/>
                        </a:cubicBezTo>
                        <a:cubicBezTo>
                          <a:pt x="184732" y="68550"/>
                          <a:pt x="189590" y="65419"/>
                          <a:pt x="193971" y="58778"/>
                        </a:cubicBezTo>
                        <a:cubicBezTo>
                          <a:pt x="197400" y="52612"/>
                          <a:pt x="189876" y="50904"/>
                          <a:pt x="189590" y="51284"/>
                        </a:cubicBezTo>
                        <a:close/>
                        <a:moveTo>
                          <a:pt x="153014" y="31077"/>
                        </a:moveTo>
                        <a:cubicBezTo>
                          <a:pt x="153776" y="28895"/>
                          <a:pt x="154538" y="26713"/>
                          <a:pt x="155586" y="24721"/>
                        </a:cubicBezTo>
                        <a:cubicBezTo>
                          <a:pt x="157491" y="21116"/>
                          <a:pt x="160443" y="17985"/>
                          <a:pt x="163968" y="15993"/>
                        </a:cubicBezTo>
                        <a:cubicBezTo>
                          <a:pt x="167778" y="13811"/>
                          <a:pt x="174064" y="14286"/>
                          <a:pt x="173778" y="19883"/>
                        </a:cubicBezTo>
                        <a:cubicBezTo>
                          <a:pt x="173493" y="24531"/>
                          <a:pt x="171207" y="27852"/>
                          <a:pt x="167778" y="30792"/>
                        </a:cubicBezTo>
                        <a:cubicBezTo>
                          <a:pt x="164158" y="33828"/>
                          <a:pt x="160634" y="34587"/>
                          <a:pt x="156062" y="35156"/>
                        </a:cubicBezTo>
                        <a:cubicBezTo>
                          <a:pt x="152919" y="35441"/>
                          <a:pt x="151966" y="34303"/>
                          <a:pt x="153014" y="31267"/>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0E5029BB-19C3-443D-C578-DDE186CF165D}"/>
                      </a:ext>
                    </a:extLst>
                  </p:cNvPr>
                  <p:cNvSpPr/>
                  <p:nvPr/>
                </p:nvSpPr>
                <p:spPr>
                  <a:xfrm>
                    <a:off x="4128896" y="2228265"/>
                    <a:ext cx="84076" cy="73955"/>
                  </a:xfrm>
                  <a:custGeom>
                    <a:avLst/>
                    <a:gdLst>
                      <a:gd name="connsiteX0" fmla="*/ 79154 w 84076"/>
                      <a:gd name="connsiteY0" fmla="*/ 53285 h 73955"/>
                      <a:gd name="connsiteX1" fmla="*/ 70867 w 84076"/>
                      <a:gd name="connsiteY1" fmla="*/ 59925 h 73955"/>
                      <a:gd name="connsiteX2" fmla="*/ 66485 w 84076"/>
                      <a:gd name="connsiteY2" fmla="*/ 60020 h 73955"/>
                      <a:gd name="connsiteX3" fmla="*/ 64676 w 84076"/>
                      <a:gd name="connsiteY3" fmla="*/ 54139 h 73955"/>
                      <a:gd name="connsiteX4" fmla="*/ 69343 w 84076"/>
                      <a:gd name="connsiteY4" fmla="*/ 34596 h 73955"/>
                      <a:gd name="connsiteX5" fmla="*/ 71629 w 84076"/>
                      <a:gd name="connsiteY5" fmla="*/ 25014 h 73955"/>
                      <a:gd name="connsiteX6" fmla="*/ 62961 w 84076"/>
                      <a:gd name="connsiteY6" fmla="*/ 20745 h 73955"/>
                      <a:gd name="connsiteX7" fmla="*/ 54103 w 84076"/>
                      <a:gd name="connsiteY7" fmla="*/ 21125 h 73955"/>
                      <a:gd name="connsiteX8" fmla="*/ 50007 w 84076"/>
                      <a:gd name="connsiteY8" fmla="*/ 29473 h 73955"/>
                      <a:gd name="connsiteX9" fmla="*/ 41435 w 84076"/>
                      <a:gd name="connsiteY9" fmla="*/ 47308 h 73955"/>
                      <a:gd name="connsiteX10" fmla="*/ 26861 w 84076"/>
                      <a:gd name="connsiteY10" fmla="*/ 59925 h 73955"/>
                      <a:gd name="connsiteX11" fmla="*/ 23623 w 84076"/>
                      <a:gd name="connsiteY11" fmla="*/ 43324 h 73955"/>
                      <a:gd name="connsiteX12" fmla="*/ 32005 w 84076"/>
                      <a:gd name="connsiteY12" fmla="*/ 25583 h 73955"/>
                      <a:gd name="connsiteX13" fmla="*/ 48864 w 84076"/>
                      <a:gd name="connsiteY13" fmla="*/ 13915 h 73955"/>
                      <a:gd name="connsiteX14" fmla="*/ 68486 w 84076"/>
                      <a:gd name="connsiteY14" fmla="*/ 17520 h 73955"/>
                      <a:gd name="connsiteX15" fmla="*/ 77915 w 84076"/>
                      <a:gd name="connsiteY15" fmla="*/ 21030 h 73955"/>
                      <a:gd name="connsiteX16" fmla="*/ 83821 w 84076"/>
                      <a:gd name="connsiteY16" fmla="*/ 14389 h 73955"/>
                      <a:gd name="connsiteX17" fmla="*/ 69438 w 84076"/>
                      <a:gd name="connsiteY17" fmla="*/ 2341 h 73955"/>
                      <a:gd name="connsiteX18" fmla="*/ 30005 w 84076"/>
                      <a:gd name="connsiteY18" fmla="*/ 5472 h 73955"/>
                      <a:gd name="connsiteX19" fmla="*/ 14384 w 84076"/>
                      <a:gd name="connsiteY19" fmla="*/ 17994 h 73955"/>
                      <a:gd name="connsiteX20" fmla="*/ 4287 w 84076"/>
                      <a:gd name="connsiteY20" fmla="*/ 33078 h 73955"/>
                      <a:gd name="connsiteX21" fmla="*/ 7145 w 84076"/>
                      <a:gd name="connsiteY21" fmla="*/ 69792 h 73955"/>
                      <a:gd name="connsiteX22" fmla="*/ 25909 w 84076"/>
                      <a:gd name="connsiteY22" fmla="*/ 73302 h 73955"/>
                      <a:gd name="connsiteX23" fmla="*/ 42197 w 84076"/>
                      <a:gd name="connsiteY23" fmla="*/ 62107 h 73955"/>
                      <a:gd name="connsiteX24" fmla="*/ 47340 w 84076"/>
                      <a:gd name="connsiteY24" fmla="*/ 54518 h 73955"/>
                      <a:gd name="connsiteX25" fmla="*/ 47150 w 84076"/>
                      <a:gd name="connsiteY25" fmla="*/ 60779 h 73955"/>
                      <a:gd name="connsiteX26" fmla="*/ 48197 w 84076"/>
                      <a:gd name="connsiteY26" fmla="*/ 66756 h 73955"/>
                      <a:gd name="connsiteX27" fmla="*/ 57151 w 84076"/>
                      <a:gd name="connsiteY27" fmla="*/ 73397 h 73955"/>
                      <a:gd name="connsiteX28" fmla="*/ 78773 w 84076"/>
                      <a:gd name="connsiteY28" fmla="*/ 65048 h 73955"/>
                      <a:gd name="connsiteX29" fmla="*/ 83726 w 84076"/>
                      <a:gd name="connsiteY29" fmla="*/ 59072 h 73955"/>
                      <a:gd name="connsiteX30" fmla="*/ 78963 w 84076"/>
                      <a:gd name="connsiteY30" fmla="*/ 53285 h 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076" h="73955">
                        <a:moveTo>
                          <a:pt x="79154" y="53285"/>
                        </a:moveTo>
                        <a:cubicBezTo>
                          <a:pt x="76963" y="56320"/>
                          <a:pt x="74486" y="58882"/>
                          <a:pt x="70867" y="59925"/>
                        </a:cubicBezTo>
                        <a:cubicBezTo>
                          <a:pt x="69533" y="60305"/>
                          <a:pt x="67724" y="60779"/>
                          <a:pt x="66485" y="60020"/>
                        </a:cubicBezTo>
                        <a:cubicBezTo>
                          <a:pt x="64676" y="58882"/>
                          <a:pt x="64676" y="55941"/>
                          <a:pt x="64676" y="54139"/>
                        </a:cubicBezTo>
                        <a:cubicBezTo>
                          <a:pt x="64771" y="47498"/>
                          <a:pt x="67533" y="40857"/>
                          <a:pt x="69343" y="34596"/>
                        </a:cubicBezTo>
                        <a:cubicBezTo>
                          <a:pt x="70105" y="31940"/>
                          <a:pt x="72867" y="27765"/>
                          <a:pt x="71629" y="25014"/>
                        </a:cubicBezTo>
                        <a:cubicBezTo>
                          <a:pt x="70486" y="22453"/>
                          <a:pt x="65438" y="21409"/>
                          <a:pt x="62961" y="20745"/>
                        </a:cubicBezTo>
                        <a:cubicBezTo>
                          <a:pt x="60199" y="20081"/>
                          <a:pt x="56675" y="19417"/>
                          <a:pt x="54103" y="21125"/>
                        </a:cubicBezTo>
                        <a:cubicBezTo>
                          <a:pt x="51817" y="22643"/>
                          <a:pt x="50960" y="27006"/>
                          <a:pt x="50007" y="29473"/>
                        </a:cubicBezTo>
                        <a:cubicBezTo>
                          <a:pt x="47626" y="35545"/>
                          <a:pt x="45054" y="41901"/>
                          <a:pt x="41435" y="47308"/>
                        </a:cubicBezTo>
                        <a:cubicBezTo>
                          <a:pt x="38482" y="51862"/>
                          <a:pt x="33719" y="61064"/>
                          <a:pt x="26861" y="59925"/>
                        </a:cubicBezTo>
                        <a:cubicBezTo>
                          <a:pt x="20289" y="58787"/>
                          <a:pt x="22289" y="47688"/>
                          <a:pt x="23623" y="43324"/>
                        </a:cubicBezTo>
                        <a:cubicBezTo>
                          <a:pt x="25528" y="37062"/>
                          <a:pt x="28195" y="30896"/>
                          <a:pt x="32005" y="25583"/>
                        </a:cubicBezTo>
                        <a:cubicBezTo>
                          <a:pt x="35624" y="20461"/>
                          <a:pt x="42673" y="15243"/>
                          <a:pt x="48864" y="13915"/>
                        </a:cubicBezTo>
                        <a:cubicBezTo>
                          <a:pt x="55436" y="12587"/>
                          <a:pt x="62485" y="14769"/>
                          <a:pt x="68486" y="17520"/>
                        </a:cubicBezTo>
                        <a:cubicBezTo>
                          <a:pt x="71153" y="18753"/>
                          <a:pt x="75153" y="22168"/>
                          <a:pt x="77915" y="21030"/>
                        </a:cubicBezTo>
                        <a:cubicBezTo>
                          <a:pt x="80392" y="19986"/>
                          <a:pt x="82868" y="16761"/>
                          <a:pt x="83821" y="14389"/>
                        </a:cubicBezTo>
                        <a:cubicBezTo>
                          <a:pt x="86012" y="8602"/>
                          <a:pt x="73534" y="3574"/>
                          <a:pt x="69438" y="2341"/>
                        </a:cubicBezTo>
                        <a:cubicBezTo>
                          <a:pt x="56389" y="-1454"/>
                          <a:pt x="42101" y="-790"/>
                          <a:pt x="30005" y="5472"/>
                        </a:cubicBezTo>
                        <a:cubicBezTo>
                          <a:pt x="24290" y="8412"/>
                          <a:pt x="18765" y="13346"/>
                          <a:pt x="14384" y="17994"/>
                        </a:cubicBezTo>
                        <a:cubicBezTo>
                          <a:pt x="10478" y="22073"/>
                          <a:pt x="6478" y="27860"/>
                          <a:pt x="4287" y="33078"/>
                        </a:cubicBezTo>
                        <a:cubicBezTo>
                          <a:pt x="-285" y="44177"/>
                          <a:pt x="-3523" y="61159"/>
                          <a:pt x="7145" y="69792"/>
                        </a:cubicBezTo>
                        <a:cubicBezTo>
                          <a:pt x="12574" y="74156"/>
                          <a:pt x="19337" y="74630"/>
                          <a:pt x="25909" y="73302"/>
                        </a:cubicBezTo>
                        <a:cubicBezTo>
                          <a:pt x="32957" y="71879"/>
                          <a:pt x="37720" y="67230"/>
                          <a:pt x="42197" y="62107"/>
                        </a:cubicBezTo>
                        <a:cubicBezTo>
                          <a:pt x="44292" y="59736"/>
                          <a:pt x="45626" y="57174"/>
                          <a:pt x="47340" y="54518"/>
                        </a:cubicBezTo>
                        <a:cubicBezTo>
                          <a:pt x="47340" y="56036"/>
                          <a:pt x="47054" y="57838"/>
                          <a:pt x="47150" y="60779"/>
                        </a:cubicBezTo>
                        <a:cubicBezTo>
                          <a:pt x="47245" y="62677"/>
                          <a:pt x="47721" y="64859"/>
                          <a:pt x="48197" y="66756"/>
                        </a:cubicBezTo>
                        <a:cubicBezTo>
                          <a:pt x="49340" y="71025"/>
                          <a:pt x="52960" y="73112"/>
                          <a:pt x="57151" y="73397"/>
                        </a:cubicBezTo>
                        <a:cubicBezTo>
                          <a:pt x="66200" y="73871"/>
                          <a:pt x="72296" y="70835"/>
                          <a:pt x="78773" y="65048"/>
                        </a:cubicBezTo>
                        <a:cubicBezTo>
                          <a:pt x="80392" y="63625"/>
                          <a:pt x="82868" y="61064"/>
                          <a:pt x="83726" y="59072"/>
                        </a:cubicBezTo>
                        <a:cubicBezTo>
                          <a:pt x="84964" y="56131"/>
                          <a:pt x="81440" y="53000"/>
                          <a:pt x="78963" y="53285"/>
                        </a:cubicBezTo>
                        <a:close/>
                      </a:path>
                    </a:pathLst>
                  </a:custGeom>
                  <a:grp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A5D2A8BB-1573-AF32-4AE8-3D912C4874D3}"/>
                      </a:ext>
                    </a:extLst>
                  </p:cNvPr>
                  <p:cNvSpPr/>
                  <p:nvPr/>
                </p:nvSpPr>
                <p:spPr>
                  <a:xfrm>
                    <a:off x="4673754" y="2231439"/>
                    <a:ext cx="114186" cy="70745"/>
                  </a:xfrm>
                  <a:custGeom>
                    <a:avLst/>
                    <a:gdLst>
                      <a:gd name="connsiteX0" fmla="*/ 96937 w 114186"/>
                      <a:gd name="connsiteY0" fmla="*/ 1254 h 70745"/>
                      <a:gd name="connsiteX1" fmla="*/ 93127 w 114186"/>
                      <a:gd name="connsiteY1" fmla="*/ 11785 h 70745"/>
                      <a:gd name="connsiteX2" fmla="*/ 90841 w 114186"/>
                      <a:gd name="connsiteY2" fmla="*/ 22884 h 70745"/>
                      <a:gd name="connsiteX3" fmla="*/ 81507 w 114186"/>
                      <a:gd name="connsiteY3" fmla="*/ 45178 h 70745"/>
                      <a:gd name="connsiteX4" fmla="*/ 73125 w 114186"/>
                      <a:gd name="connsiteY4" fmla="*/ 55234 h 70745"/>
                      <a:gd name="connsiteX5" fmla="*/ 62647 w 114186"/>
                      <a:gd name="connsiteY5" fmla="*/ 56847 h 70745"/>
                      <a:gd name="connsiteX6" fmla="*/ 63886 w 114186"/>
                      <a:gd name="connsiteY6" fmla="*/ 44134 h 70745"/>
                      <a:gd name="connsiteX7" fmla="*/ 66553 w 114186"/>
                      <a:gd name="connsiteY7" fmla="*/ 33414 h 70745"/>
                      <a:gd name="connsiteX8" fmla="*/ 74554 w 114186"/>
                      <a:gd name="connsiteY8" fmla="*/ 9223 h 70745"/>
                      <a:gd name="connsiteX9" fmla="*/ 76078 w 114186"/>
                      <a:gd name="connsiteY9" fmla="*/ 2962 h 70745"/>
                      <a:gd name="connsiteX10" fmla="*/ 72077 w 114186"/>
                      <a:gd name="connsiteY10" fmla="*/ 590 h 70745"/>
                      <a:gd name="connsiteX11" fmla="*/ 60933 w 114186"/>
                      <a:gd name="connsiteY11" fmla="*/ 590 h 70745"/>
                      <a:gd name="connsiteX12" fmla="*/ 55504 w 114186"/>
                      <a:gd name="connsiteY12" fmla="*/ 2962 h 70745"/>
                      <a:gd name="connsiteX13" fmla="*/ 53503 w 114186"/>
                      <a:gd name="connsiteY13" fmla="*/ 8464 h 70745"/>
                      <a:gd name="connsiteX14" fmla="*/ 49884 w 114186"/>
                      <a:gd name="connsiteY14" fmla="*/ 19659 h 70745"/>
                      <a:gd name="connsiteX15" fmla="*/ 41311 w 114186"/>
                      <a:gd name="connsiteY15" fmla="*/ 42711 h 70745"/>
                      <a:gd name="connsiteX16" fmla="*/ 34168 w 114186"/>
                      <a:gd name="connsiteY16" fmla="*/ 53526 h 70745"/>
                      <a:gd name="connsiteX17" fmla="*/ 23119 w 114186"/>
                      <a:gd name="connsiteY17" fmla="*/ 57226 h 70745"/>
                      <a:gd name="connsiteX18" fmla="*/ 22738 w 114186"/>
                      <a:gd name="connsiteY18" fmla="*/ 44799 h 70745"/>
                      <a:gd name="connsiteX19" fmla="*/ 25690 w 114186"/>
                      <a:gd name="connsiteY19" fmla="*/ 33320 h 70745"/>
                      <a:gd name="connsiteX20" fmla="*/ 33025 w 114186"/>
                      <a:gd name="connsiteY20" fmla="*/ 10551 h 70745"/>
                      <a:gd name="connsiteX21" fmla="*/ 35120 w 114186"/>
                      <a:gd name="connsiteY21" fmla="*/ 3911 h 70745"/>
                      <a:gd name="connsiteX22" fmla="*/ 31120 w 114186"/>
                      <a:gd name="connsiteY22" fmla="*/ 970 h 70745"/>
                      <a:gd name="connsiteX23" fmla="*/ 19213 w 114186"/>
                      <a:gd name="connsiteY23" fmla="*/ 970 h 70745"/>
                      <a:gd name="connsiteX24" fmla="*/ 14451 w 114186"/>
                      <a:gd name="connsiteY24" fmla="*/ 3626 h 70745"/>
                      <a:gd name="connsiteX25" fmla="*/ 12165 w 114186"/>
                      <a:gd name="connsiteY25" fmla="*/ 8939 h 70745"/>
                      <a:gd name="connsiteX26" fmla="*/ 8545 w 114186"/>
                      <a:gd name="connsiteY26" fmla="*/ 21271 h 70745"/>
                      <a:gd name="connsiteX27" fmla="*/ 1497 w 114186"/>
                      <a:gd name="connsiteY27" fmla="*/ 44988 h 70745"/>
                      <a:gd name="connsiteX28" fmla="*/ 4831 w 114186"/>
                      <a:gd name="connsiteY28" fmla="*/ 67662 h 70745"/>
                      <a:gd name="connsiteX29" fmla="*/ 27786 w 114186"/>
                      <a:gd name="connsiteY29" fmla="*/ 68231 h 70745"/>
                      <a:gd name="connsiteX30" fmla="*/ 37787 w 114186"/>
                      <a:gd name="connsiteY30" fmla="*/ 62064 h 70745"/>
                      <a:gd name="connsiteX31" fmla="*/ 45312 w 114186"/>
                      <a:gd name="connsiteY31" fmla="*/ 53431 h 70745"/>
                      <a:gd name="connsiteX32" fmla="*/ 45883 w 114186"/>
                      <a:gd name="connsiteY32" fmla="*/ 59503 h 70745"/>
                      <a:gd name="connsiteX33" fmla="*/ 47884 w 114186"/>
                      <a:gd name="connsiteY33" fmla="*/ 65290 h 70745"/>
                      <a:gd name="connsiteX34" fmla="*/ 69124 w 114186"/>
                      <a:gd name="connsiteY34" fmla="*/ 69844 h 70745"/>
                      <a:gd name="connsiteX35" fmla="*/ 88746 w 114186"/>
                      <a:gd name="connsiteY35" fmla="*/ 61021 h 70745"/>
                      <a:gd name="connsiteX36" fmla="*/ 98080 w 114186"/>
                      <a:gd name="connsiteY36" fmla="*/ 51250 h 70745"/>
                      <a:gd name="connsiteX37" fmla="*/ 109129 w 114186"/>
                      <a:gd name="connsiteY37" fmla="*/ 30189 h 70745"/>
                      <a:gd name="connsiteX38" fmla="*/ 114178 w 114186"/>
                      <a:gd name="connsiteY38" fmla="*/ 7421 h 70745"/>
                      <a:gd name="connsiteX39" fmla="*/ 96842 w 114186"/>
                      <a:gd name="connsiteY39" fmla="*/ 1159 h 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186" h="70745">
                        <a:moveTo>
                          <a:pt x="96937" y="1254"/>
                        </a:moveTo>
                        <a:cubicBezTo>
                          <a:pt x="93318" y="2583"/>
                          <a:pt x="93508" y="8559"/>
                          <a:pt x="93127" y="11785"/>
                        </a:cubicBezTo>
                        <a:cubicBezTo>
                          <a:pt x="92651" y="15484"/>
                          <a:pt x="91889" y="19279"/>
                          <a:pt x="90841" y="22884"/>
                        </a:cubicBezTo>
                        <a:cubicBezTo>
                          <a:pt x="88746" y="30474"/>
                          <a:pt x="85793" y="38537"/>
                          <a:pt x="81507" y="45178"/>
                        </a:cubicBezTo>
                        <a:cubicBezTo>
                          <a:pt x="79507" y="48214"/>
                          <a:pt x="75792" y="52862"/>
                          <a:pt x="73125" y="55234"/>
                        </a:cubicBezTo>
                        <a:cubicBezTo>
                          <a:pt x="70839" y="57226"/>
                          <a:pt x="64743" y="60641"/>
                          <a:pt x="62647" y="56847"/>
                        </a:cubicBezTo>
                        <a:cubicBezTo>
                          <a:pt x="60933" y="53811"/>
                          <a:pt x="63028" y="47265"/>
                          <a:pt x="63886" y="44134"/>
                        </a:cubicBezTo>
                        <a:cubicBezTo>
                          <a:pt x="64838" y="40529"/>
                          <a:pt x="65695" y="37019"/>
                          <a:pt x="66553" y="33414"/>
                        </a:cubicBezTo>
                        <a:cubicBezTo>
                          <a:pt x="68648" y="25161"/>
                          <a:pt x="71982" y="17382"/>
                          <a:pt x="74554" y="9223"/>
                        </a:cubicBezTo>
                        <a:cubicBezTo>
                          <a:pt x="75125" y="7516"/>
                          <a:pt x="76459" y="4764"/>
                          <a:pt x="76078" y="2962"/>
                        </a:cubicBezTo>
                        <a:cubicBezTo>
                          <a:pt x="75697" y="1254"/>
                          <a:pt x="73696" y="1065"/>
                          <a:pt x="72077" y="590"/>
                        </a:cubicBezTo>
                        <a:cubicBezTo>
                          <a:pt x="68553" y="-264"/>
                          <a:pt x="64457" y="116"/>
                          <a:pt x="60933" y="590"/>
                        </a:cubicBezTo>
                        <a:cubicBezTo>
                          <a:pt x="58837" y="875"/>
                          <a:pt x="56742" y="1159"/>
                          <a:pt x="55504" y="2962"/>
                        </a:cubicBezTo>
                        <a:cubicBezTo>
                          <a:pt x="54361" y="4575"/>
                          <a:pt x="54075" y="6662"/>
                          <a:pt x="53503" y="8464"/>
                        </a:cubicBezTo>
                        <a:cubicBezTo>
                          <a:pt x="52360" y="12259"/>
                          <a:pt x="50836" y="15864"/>
                          <a:pt x="49884" y="19659"/>
                        </a:cubicBezTo>
                        <a:cubicBezTo>
                          <a:pt x="47788" y="27628"/>
                          <a:pt x="44836" y="35312"/>
                          <a:pt x="41311" y="42711"/>
                        </a:cubicBezTo>
                        <a:cubicBezTo>
                          <a:pt x="39597" y="46222"/>
                          <a:pt x="37025" y="50870"/>
                          <a:pt x="34168" y="53526"/>
                        </a:cubicBezTo>
                        <a:cubicBezTo>
                          <a:pt x="31882" y="55708"/>
                          <a:pt x="26262" y="59693"/>
                          <a:pt x="23119" y="57226"/>
                        </a:cubicBezTo>
                        <a:cubicBezTo>
                          <a:pt x="20071" y="54854"/>
                          <a:pt x="22166" y="47834"/>
                          <a:pt x="22738" y="44799"/>
                        </a:cubicBezTo>
                        <a:cubicBezTo>
                          <a:pt x="23500" y="41004"/>
                          <a:pt x="24643" y="37019"/>
                          <a:pt x="25690" y="33320"/>
                        </a:cubicBezTo>
                        <a:cubicBezTo>
                          <a:pt x="27881" y="25635"/>
                          <a:pt x="30643" y="18141"/>
                          <a:pt x="33025" y="10551"/>
                        </a:cubicBezTo>
                        <a:cubicBezTo>
                          <a:pt x="33691" y="8464"/>
                          <a:pt x="35120" y="6187"/>
                          <a:pt x="35120" y="3911"/>
                        </a:cubicBezTo>
                        <a:cubicBezTo>
                          <a:pt x="35120" y="1539"/>
                          <a:pt x="33120" y="1254"/>
                          <a:pt x="31120" y="970"/>
                        </a:cubicBezTo>
                        <a:cubicBezTo>
                          <a:pt x="27310" y="306"/>
                          <a:pt x="23023" y="116"/>
                          <a:pt x="19213" y="970"/>
                        </a:cubicBezTo>
                        <a:cubicBezTo>
                          <a:pt x="17213" y="1444"/>
                          <a:pt x="15594" y="1824"/>
                          <a:pt x="14451" y="3626"/>
                        </a:cubicBezTo>
                        <a:cubicBezTo>
                          <a:pt x="13498" y="5239"/>
                          <a:pt x="12832" y="7231"/>
                          <a:pt x="12165" y="8939"/>
                        </a:cubicBezTo>
                        <a:cubicBezTo>
                          <a:pt x="10546" y="12923"/>
                          <a:pt x="9879" y="17192"/>
                          <a:pt x="8545" y="21271"/>
                        </a:cubicBezTo>
                        <a:cubicBezTo>
                          <a:pt x="6069" y="29145"/>
                          <a:pt x="3211" y="36925"/>
                          <a:pt x="1497" y="44988"/>
                        </a:cubicBezTo>
                        <a:cubicBezTo>
                          <a:pt x="-27" y="52008"/>
                          <a:pt x="-2027" y="62728"/>
                          <a:pt x="4831" y="67662"/>
                        </a:cubicBezTo>
                        <a:cubicBezTo>
                          <a:pt x="11212" y="72310"/>
                          <a:pt x="20928" y="70887"/>
                          <a:pt x="27786" y="68231"/>
                        </a:cubicBezTo>
                        <a:cubicBezTo>
                          <a:pt x="31405" y="66903"/>
                          <a:pt x="34834" y="64531"/>
                          <a:pt x="37787" y="62064"/>
                        </a:cubicBezTo>
                        <a:cubicBezTo>
                          <a:pt x="40645" y="59598"/>
                          <a:pt x="43216" y="56183"/>
                          <a:pt x="45312" y="53431"/>
                        </a:cubicBezTo>
                        <a:cubicBezTo>
                          <a:pt x="45312" y="54760"/>
                          <a:pt x="45502" y="57795"/>
                          <a:pt x="45883" y="59503"/>
                        </a:cubicBezTo>
                        <a:cubicBezTo>
                          <a:pt x="46264" y="61495"/>
                          <a:pt x="46931" y="63582"/>
                          <a:pt x="47884" y="65290"/>
                        </a:cubicBezTo>
                        <a:cubicBezTo>
                          <a:pt x="51789" y="72120"/>
                          <a:pt x="62552" y="71077"/>
                          <a:pt x="69124" y="69844"/>
                        </a:cubicBezTo>
                        <a:cubicBezTo>
                          <a:pt x="76649" y="68421"/>
                          <a:pt x="84460" y="64910"/>
                          <a:pt x="88746" y="61021"/>
                        </a:cubicBezTo>
                        <a:cubicBezTo>
                          <a:pt x="92365" y="57985"/>
                          <a:pt x="95699" y="54570"/>
                          <a:pt x="98080" y="51250"/>
                        </a:cubicBezTo>
                        <a:cubicBezTo>
                          <a:pt x="102843" y="44704"/>
                          <a:pt x="106177" y="37778"/>
                          <a:pt x="109129" y="30189"/>
                        </a:cubicBezTo>
                        <a:cubicBezTo>
                          <a:pt x="111892" y="23264"/>
                          <a:pt x="113892" y="14820"/>
                          <a:pt x="114178" y="7421"/>
                        </a:cubicBezTo>
                        <a:cubicBezTo>
                          <a:pt x="114559" y="-928"/>
                          <a:pt x="102462" y="-928"/>
                          <a:pt x="96842" y="1159"/>
                        </a:cubicBezTo>
                        <a:close/>
                      </a:path>
                    </a:pathLst>
                  </a:custGeom>
                  <a:grp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AA1E19B-3622-3531-5A84-C02041D58DDE}"/>
                      </a:ext>
                    </a:extLst>
                  </p:cNvPr>
                  <p:cNvSpPr/>
                  <p:nvPr/>
                </p:nvSpPr>
                <p:spPr>
                  <a:xfrm>
                    <a:off x="4785352" y="2185316"/>
                    <a:ext cx="252320" cy="119775"/>
                  </a:xfrm>
                  <a:custGeom>
                    <a:avLst/>
                    <a:gdLst>
                      <a:gd name="connsiteX0" fmla="*/ 247753 w 252320"/>
                      <a:gd name="connsiteY0" fmla="*/ 83901 h 119775"/>
                      <a:gd name="connsiteX1" fmla="*/ 243943 w 252320"/>
                      <a:gd name="connsiteY1" fmla="*/ 90257 h 119775"/>
                      <a:gd name="connsiteX2" fmla="*/ 239561 w 252320"/>
                      <a:gd name="connsiteY2" fmla="*/ 96518 h 119775"/>
                      <a:gd name="connsiteX3" fmla="*/ 226226 w 252320"/>
                      <a:gd name="connsiteY3" fmla="*/ 105341 h 119775"/>
                      <a:gd name="connsiteX4" fmla="*/ 224988 w 252320"/>
                      <a:gd name="connsiteY4" fmla="*/ 88075 h 119775"/>
                      <a:gd name="connsiteX5" fmla="*/ 232798 w 252320"/>
                      <a:gd name="connsiteY5" fmla="*/ 57338 h 119775"/>
                      <a:gd name="connsiteX6" fmla="*/ 242990 w 252320"/>
                      <a:gd name="connsiteY6" fmla="*/ 25652 h 119775"/>
                      <a:gd name="connsiteX7" fmla="*/ 249181 w 252320"/>
                      <a:gd name="connsiteY7" fmla="*/ 9714 h 119775"/>
                      <a:gd name="connsiteX8" fmla="*/ 249181 w 252320"/>
                      <a:gd name="connsiteY8" fmla="*/ 2125 h 119775"/>
                      <a:gd name="connsiteX9" fmla="*/ 241085 w 252320"/>
                      <a:gd name="connsiteY9" fmla="*/ 228 h 119775"/>
                      <a:gd name="connsiteX10" fmla="*/ 233180 w 252320"/>
                      <a:gd name="connsiteY10" fmla="*/ 512 h 119775"/>
                      <a:gd name="connsiteX11" fmla="*/ 228226 w 252320"/>
                      <a:gd name="connsiteY11" fmla="*/ 6015 h 119775"/>
                      <a:gd name="connsiteX12" fmla="*/ 222702 w 252320"/>
                      <a:gd name="connsiteY12" fmla="*/ 22237 h 119775"/>
                      <a:gd name="connsiteX13" fmla="*/ 217273 w 252320"/>
                      <a:gd name="connsiteY13" fmla="*/ 38080 h 119775"/>
                      <a:gd name="connsiteX14" fmla="*/ 213272 w 252320"/>
                      <a:gd name="connsiteY14" fmla="*/ 46713 h 119775"/>
                      <a:gd name="connsiteX15" fmla="*/ 204414 w 252320"/>
                      <a:gd name="connsiteY15" fmla="*/ 44626 h 119775"/>
                      <a:gd name="connsiteX16" fmla="*/ 188698 w 252320"/>
                      <a:gd name="connsiteY16" fmla="*/ 48420 h 119775"/>
                      <a:gd name="connsiteX17" fmla="*/ 174791 w 252320"/>
                      <a:gd name="connsiteY17" fmla="*/ 58287 h 119775"/>
                      <a:gd name="connsiteX18" fmla="*/ 162028 w 252320"/>
                      <a:gd name="connsiteY18" fmla="*/ 79063 h 119775"/>
                      <a:gd name="connsiteX19" fmla="*/ 159170 w 252320"/>
                      <a:gd name="connsiteY19" fmla="*/ 89308 h 119775"/>
                      <a:gd name="connsiteX20" fmla="*/ 148121 w 252320"/>
                      <a:gd name="connsiteY20" fmla="*/ 99174 h 119775"/>
                      <a:gd name="connsiteX21" fmla="*/ 140311 w 252320"/>
                      <a:gd name="connsiteY21" fmla="*/ 103443 h 119775"/>
                      <a:gd name="connsiteX22" fmla="*/ 126595 w 252320"/>
                      <a:gd name="connsiteY22" fmla="*/ 105625 h 119775"/>
                      <a:gd name="connsiteX23" fmla="*/ 114212 w 252320"/>
                      <a:gd name="connsiteY23" fmla="*/ 98416 h 119775"/>
                      <a:gd name="connsiteX24" fmla="*/ 112784 w 252320"/>
                      <a:gd name="connsiteY24" fmla="*/ 90542 h 119775"/>
                      <a:gd name="connsiteX25" fmla="*/ 120022 w 252320"/>
                      <a:gd name="connsiteY25" fmla="*/ 89403 h 119775"/>
                      <a:gd name="connsiteX26" fmla="*/ 149264 w 252320"/>
                      <a:gd name="connsiteY26" fmla="*/ 79727 h 119775"/>
                      <a:gd name="connsiteX27" fmla="*/ 151931 w 252320"/>
                      <a:gd name="connsiteY27" fmla="*/ 51836 h 119775"/>
                      <a:gd name="connsiteX28" fmla="*/ 123451 w 252320"/>
                      <a:gd name="connsiteY28" fmla="*/ 45574 h 119775"/>
                      <a:gd name="connsiteX29" fmla="*/ 99068 w 252320"/>
                      <a:gd name="connsiteY29" fmla="*/ 61133 h 119775"/>
                      <a:gd name="connsiteX30" fmla="*/ 90114 w 252320"/>
                      <a:gd name="connsiteY30" fmla="*/ 82668 h 119775"/>
                      <a:gd name="connsiteX31" fmla="*/ 87923 w 252320"/>
                      <a:gd name="connsiteY31" fmla="*/ 87031 h 119775"/>
                      <a:gd name="connsiteX32" fmla="*/ 74969 w 252320"/>
                      <a:gd name="connsiteY32" fmla="*/ 103064 h 119775"/>
                      <a:gd name="connsiteX33" fmla="*/ 67826 w 252320"/>
                      <a:gd name="connsiteY33" fmla="*/ 101546 h 119775"/>
                      <a:gd name="connsiteX34" fmla="*/ 69635 w 252320"/>
                      <a:gd name="connsiteY34" fmla="*/ 91490 h 119775"/>
                      <a:gd name="connsiteX35" fmla="*/ 74874 w 252320"/>
                      <a:gd name="connsiteY35" fmla="*/ 70145 h 119775"/>
                      <a:gd name="connsiteX36" fmla="*/ 74588 w 252320"/>
                      <a:gd name="connsiteY36" fmla="*/ 49654 h 119775"/>
                      <a:gd name="connsiteX37" fmla="*/ 56396 w 252320"/>
                      <a:gd name="connsiteY37" fmla="*/ 45290 h 119775"/>
                      <a:gd name="connsiteX38" fmla="*/ 47061 w 252320"/>
                      <a:gd name="connsiteY38" fmla="*/ 49654 h 119775"/>
                      <a:gd name="connsiteX39" fmla="*/ 42203 w 252320"/>
                      <a:gd name="connsiteY39" fmla="*/ 53164 h 119775"/>
                      <a:gd name="connsiteX40" fmla="*/ 38489 w 252320"/>
                      <a:gd name="connsiteY40" fmla="*/ 56199 h 119775"/>
                      <a:gd name="connsiteX41" fmla="*/ 39631 w 252320"/>
                      <a:gd name="connsiteY41" fmla="*/ 49369 h 119775"/>
                      <a:gd name="connsiteX42" fmla="*/ 35250 w 252320"/>
                      <a:gd name="connsiteY42" fmla="*/ 45385 h 119775"/>
                      <a:gd name="connsiteX43" fmla="*/ 21724 w 252320"/>
                      <a:gd name="connsiteY43" fmla="*/ 45764 h 119775"/>
                      <a:gd name="connsiteX44" fmla="*/ 16581 w 252320"/>
                      <a:gd name="connsiteY44" fmla="*/ 53733 h 119775"/>
                      <a:gd name="connsiteX45" fmla="*/ 5151 w 252320"/>
                      <a:gd name="connsiteY45" fmla="*/ 93008 h 119775"/>
                      <a:gd name="connsiteX46" fmla="*/ 2103 w 252320"/>
                      <a:gd name="connsiteY46" fmla="*/ 103159 h 119775"/>
                      <a:gd name="connsiteX47" fmla="*/ 7 w 252320"/>
                      <a:gd name="connsiteY47" fmla="*/ 113499 h 119775"/>
                      <a:gd name="connsiteX48" fmla="*/ 18105 w 252320"/>
                      <a:gd name="connsiteY48" fmla="*/ 117294 h 119775"/>
                      <a:gd name="connsiteX49" fmla="*/ 23153 w 252320"/>
                      <a:gd name="connsiteY49" fmla="*/ 109230 h 119775"/>
                      <a:gd name="connsiteX50" fmla="*/ 25725 w 252320"/>
                      <a:gd name="connsiteY50" fmla="*/ 97751 h 119775"/>
                      <a:gd name="connsiteX51" fmla="*/ 30868 w 252320"/>
                      <a:gd name="connsiteY51" fmla="*/ 79063 h 119775"/>
                      <a:gd name="connsiteX52" fmla="*/ 34774 w 252320"/>
                      <a:gd name="connsiteY52" fmla="*/ 69576 h 119775"/>
                      <a:gd name="connsiteX53" fmla="*/ 42584 w 252320"/>
                      <a:gd name="connsiteY53" fmla="*/ 62840 h 119775"/>
                      <a:gd name="connsiteX54" fmla="*/ 52776 w 252320"/>
                      <a:gd name="connsiteY54" fmla="*/ 61607 h 119775"/>
                      <a:gd name="connsiteX55" fmla="*/ 52967 w 252320"/>
                      <a:gd name="connsiteY55" fmla="*/ 70714 h 119775"/>
                      <a:gd name="connsiteX56" fmla="*/ 47537 w 252320"/>
                      <a:gd name="connsiteY56" fmla="*/ 91300 h 119775"/>
                      <a:gd name="connsiteX57" fmla="*/ 46585 w 252320"/>
                      <a:gd name="connsiteY57" fmla="*/ 111697 h 119775"/>
                      <a:gd name="connsiteX58" fmla="*/ 65444 w 252320"/>
                      <a:gd name="connsiteY58" fmla="*/ 117484 h 119775"/>
                      <a:gd name="connsiteX59" fmla="*/ 82875 w 252320"/>
                      <a:gd name="connsiteY59" fmla="*/ 106574 h 119775"/>
                      <a:gd name="connsiteX60" fmla="*/ 89923 w 252320"/>
                      <a:gd name="connsiteY60" fmla="*/ 97562 h 119775"/>
                      <a:gd name="connsiteX61" fmla="*/ 104687 w 252320"/>
                      <a:gd name="connsiteY61" fmla="*/ 115776 h 119775"/>
                      <a:gd name="connsiteX62" fmla="*/ 135643 w 252320"/>
                      <a:gd name="connsiteY62" fmla="*/ 116156 h 119775"/>
                      <a:gd name="connsiteX63" fmla="*/ 158503 w 252320"/>
                      <a:gd name="connsiteY63" fmla="*/ 102305 h 119775"/>
                      <a:gd name="connsiteX64" fmla="*/ 168695 w 252320"/>
                      <a:gd name="connsiteY64" fmla="*/ 118053 h 119775"/>
                      <a:gd name="connsiteX65" fmla="*/ 189650 w 252320"/>
                      <a:gd name="connsiteY65" fmla="*/ 116345 h 119775"/>
                      <a:gd name="connsiteX66" fmla="*/ 198604 w 252320"/>
                      <a:gd name="connsiteY66" fmla="*/ 107807 h 119775"/>
                      <a:gd name="connsiteX67" fmla="*/ 204033 w 252320"/>
                      <a:gd name="connsiteY67" fmla="*/ 99744 h 119775"/>
                      <a:gd name="connsiteX68" fmla="*/ 205081 w 252320"/>
                      <a:gd name="connsiteY68" fmla="*/ 107902 h 119775"/>
                      <a:gd name="connsiteX69" fmla="*/ 214415 w 252320"/>
                      <a:gd name="connsiteY69" fmla="*/ 118717 h 119775"/>
                      <a:gd name="connsiteX70" fmla="*/ 229084 w 252320"/>
                      <a:gd name="connsiteY70" fmla="*/ 115776 h 119775"/>
                      <a:gd name="connsiteX71" fmla="*/ 241371 w 252320"/>
                      <a:gd name="connsiteY71" fmla="*/ 105341 h 119775"/>
                      <a:gd name="connsiteX72" fmla="*/ 250991 w 252320"/>
                      <a:gd name="connsiteY72" fmla="*/ 91585 h 119775"/>
                      <a:gd name="connsiteX73" fmla="*/ 247467 w 252320"/>
                      <a:gd name="connsiteY73" fmla="*/ 83901 h 119775"/>
                      <a:gd name="connsiteX74" fmla="*/ 114879 w 252320"/>
                      <a:gd name="connsiteY74" fmla="*/ 74888 h 119775"/>
                      <a:gd name="connsiteX75" fmla="*/ 117451 w 252320"/>
                      <a:gd name="connsiteY75" fmla="*/ 68532 h 119775"/>
                      <a:gd name="connsiteX76" fmla="*/ 125833 w 252320"/>
                      <a:gd name="connsiteY76" fmla="*/ 59804 h 119775"/>
                      <a:gd name="connsiteX77" fmla="*/ 135643 w 252320"/>
                      <a:gd name="connsiteY77" fmla="*/ 63694 h 119775"/>
                      <a:gd name="connsiteX78" fmla="*/ 129643 w 252320"/>
                      <a:gd name="connsiteY78" fmla="*/ 74604 h 119775"/>
                      <a:gd name="connsiteX79" fmla="*/ 117927 w 252320"/>
                      <a:gd name="connsiteY79" fmla="*/ 78968 h 119775"/>
                      <a:gd name="connsiteX80" fmla="*/ 114879 w 252320"/>
                      <a:gd name="connsiteY80" fmla="*/ 75078 h 119775"/>
                      <a:gd name="connsiteX81" fmla="*/ 209272 w 252320"/>
                      <a:gd name="connsiteY81" fmla="*/ 64738 h 119775"/>
                      <a:gd name="connsiteX82" fmla="*/ 206033 w 252320"/>
                      <a:gd name="connsiteY82" fmla="*/ 75173 h 119775"/>
                      <a:gd name="connsiteX83" fmla="*/ 196985 w 252320"/>
                      <a:gd name="connsiteY83" fmla="*/ 95759 h 119775"/>
                      <a:gd name="connsiteX84" fmla="*/ 180030 w 252320"/>
                      <a:gd name="connsiteY84" fmla="*/ 99933 h 119775"/>
                      <a:gd name="connsiteX85" fmla="*/ 184888 w 252320"/>
                      <a:gd name="connsiteY85" fmla="*/ 76217 h 119775"/>
                      <a:gd name="connsiteX86" fmla="*/ 202890 w 252320"/>
                      <a:gd name="connsiteY86" fmla="*/ 57907 h 119775"/>
                      <a:gd name="connsiteX87" fmla="*/ 209367 w 252320"/>
                      <a:gd name="connsiteY87" fmla="*/ 59330 h 119775"/>
                      <a:gd name="connsiteX88" fmla="*/ 209367 w 252320"/>
                      <a:gd name="connsiteY88" fmla="*/ 64643 h 11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320" h="119775">
                        <a:moveTo>
                          <a:pt x="247753" y="83901"/>
                        </a:moveTo>
                        <a:cubicBezTo>
                          <a:pt x="246229" y="86367"/>
                          <a:pt x="245467" y="87790"/>
                          <a:pt x="243943" y="90257"/>
                        </a:cubicBezTo>
                        <a:cubicBezTo>
                          <a:pt x="242323" y="92629"/>
                          <a:pt x="241276" y="94241"/>
                          <a:pt x="239561" y="96518"/>
                        </a:cubicBezTo>
                        <a:cubicBezTo>
                          <a:pt x="237561" y="99364"/>
                          <a:pt x="230703" y="108377"/>
                          <a:pt x="226226" y="105341"/>
                        </a:cubicBezTo>
                        <a:cubicBezTo>
                          <a:pt x="222226" y="102779"/>
                          <a:pt x="224607" y="91585"/>
                          <a:pt x="224988" y="88075"/>
                        </a:cubicBezTo>
                        <a:cubicBezTo>
                          <a:pt x="226226" y="77640"/>
                          <a:pt x="229941" y="67394"/>
                          <a:pt x="232798" y="57338"/>
                        </a:cubicBezTo>
                        <a:cubicBezTo>
                          <a:pt x="235942" y="46713"/>
                          <a:pt x="239466" y="36182"/>
                          <a:pt x="242990" y="25652"/>
                        </a:cubicBezTo>
                        <a:cubicBezTo>
                          <a:pt x="244800" y="20245"/>
                          <a:pt x="247276" y="15122"/>
                          <a:pt x="249181" y="9714"/>
                        </a:cubicBezTo>
                        <a:cubicBezTo>
                          <a:pt x="250039" y="7248"/>
                          <a:pt x="252039" y="3643"/>
                          <a:pt x="249181" y="2125"/>
                        </a:cubicBezTo>
                        <a:cubicBezTo>
                          <a:pt x="246800" y="797"/>
                          <a:pt x="243657" y="512"/>
                          <a:pt x="241085" y="228"/>
                        </a:cubicBezTo>
                        <a:cubicBezTo>
                          <a:pt x="238418" y="-152"/>
                          <a:pt x="235847" y="-57"/>
                          <a:pt x="233180" y="512"/>
                        </a:cubicBezTo>
                        <a:cubicBezTo>
                          <a:pt x="230131" y="1176"/>
                          <a:pt x="229179" y="3169"/>
                          <a:pt x="228226" y="6015"/>
                        </a:cubicBezTo>
                        <a:cubicBezTo>
                          <a:pt x="226417" y="11422"/>
                          <a:pt x="224797" y="16924"/>
                          <a:pt x="222702" y="22237"/>
                        </a:cubicBezTo>
                        <a:cubicBezTo>
                          <a:pt x="220702" y="27455"/>
                          <a:pt x="218892" y="32672"/>
                          <a:pt x="217273" y="38080"/>
                        </a:cubicBezTo>
                        <a:cubicBezTo>
                          <a:pt x="216606" y="40262"/>
                          <a:pt x="214606" y="45859"/>
                          <a:pt x="213272" y="46713"/>
                        </a:cubicBezTo>
                        <a:cubicBezTo>
                          <a:pt x="213272" y="46713"/>
                          <a:pt x="209462" y="44815"/>
                          <a:pt x="204414" y="44626"/>
                        </a:cubicBezTo>
                        <a:cubicBezTo>
                          <a:pt x="198889" y="44341"/>
                          <a:pt x="194032" y="45859"/>
                          <a:pt x="188698" y="48420"/>
                        </a:cubicBezTo>
                        <a:cubicBezTo>
                          <a:pt x="183364" y="50982"/>
                          <a:pt x="179173" y="54207"/>
                          <a:pt x="174791" y="58287"/>
                        </a:cubicBezTo>
                        <a:cubicBezTo>
                          <a:pt x="168886" y="64358"/>
                          <a:pt x="165266" y="70904"/>
                          <a:pt x="162028" y="79063"/>
                        </a:cubicBezTo>
                        <a:cubicBezTo>
                          <a:pt x="160789" y="82003"/>
                          <a:pt x="159742" y="85608"/>
                          <a:pt x="159170" y="89308"/>
                        </a:cubicBezTo>
                        <a:cubicBezTo>
                          <a:pt x="156313" y="92534"/>
                          <a:pt x="151836" y="96613"/>
                          <a:pt x="148121" y="99174"/>
                        </a:cubicBezTo>
                        <a:cubicBezTo>
                          <a:pt x="145931" y="100692"/>
                          <a:pt x="142692" y="102305"/>
                          <a:pt x="140311" y="103443"/>
                        </a:cubicBezTo>
                        <a:cubicBezTo>
                          <a:pt x="135834" y="105625"/>
                          <a:pt x="131548" y="106005"/>
                          <a:pt x="126595" y="105625"/>
                        </a:cubicBezTo>
                        <a:cubicBezTo>
                          <a:pt x="121547" y="105246"/>
                          <a:pt x="116403" y="103349"/>
                          <a:pt x="114212" y="98416"/>
                        </a:cubicBezTo>
                        <a:cubicBezTo>
                          <a:pt x="113450" y="96708"/>
                          <a:pt x="112022" y="92439"/>
                          <a:pt x="112784" y="90542"/>
                        </a:cubicBezTo>
                        <a:cubicBezTo>
                          <a:pt x="113450" y="89024"/>
                          <a:pt x="117927" y="89593"/>
                          <a:pt x="120022" y="89403"/>
                        </a:cubicBezTo>
                        <a:cubicBezTo>
                          <a:pt x="131167" y="88360"/>
                          <a:pt x="141454" y="87506"/>
                          <a:pt x="149264" y="79727"/>
                        </a:cubicBezTo>
                        <a:cubicBezTo>
                          <a:pt x="156694" y="72232"/>
                          <a:pt x="158980" y="60563"/>
                          <a:pt x="151931" y="51836"/>
                        </a:cubicBezTo>
                        <a:cubicBezTo>
                          <a:pt x="145264" y="43487"/>
                          <a:pt x="132976" y="44056"/>
                          <a:pt x="123451" y="45574"/>
                        </a:cubicBezTo>
                        <a:cubicBezTo>
                          <a:pt x="113926" y="47092"/>
                          <a:pt x="104878" y="53259"/>
                          <a:pt x="99068" y="61133"/>
                        </a:cubicBezTo>
                        <a:cubicBezTo>
                          <a:pt x="94972" y="66730"/>
                          <a:pt x="91543" y="74604"/>
                          <a:pt x="90114" y="82668"/>
                        </a:cubicBezTo>
                        <a:cubicBezTo>
                          <a:pt x="89352" y="84091"/>
                          <a:pt x="88781" y="85608"/>
                          <a:pt x="87923" y="87031"/>
                        </a:cubicBezTo>
                        <a:cubicBezTo>
                          <a:pt x="84589" y="92629"/>
                          <a:pt x="80303" y="99174"/>
                          <a:pt x="74969" y="103064"/>
                        </a:cubicBezTo>
                        <a:cubicBezTo>
                          <a:pt x="72112" y="105151"/>
                          <a:pt x="67826" y="106100"/>
                          <a:pt x="67826" y="101546"/>
                        </a:cubicBezTo>
                        <a:cubicBezTo>
                          <a:pt x="67826" y="98890"/>
                          <a:pt x="68778" y="94716"/>
                          <a:pt x="69635" y="91490"/>
                        </a:cubicBezTo>
                        <a:cubicBezTo>
                          <a:pt x="71635" y="84470"/>
                          <a:pt x="72588" y="77165"/>
                          <a:pt x="74874" y="70145"/>
                        </a:cubicBezTo>
                        <a:cubicBezTo>
                          <a:pt x="76779" y="64168"/>
                          <a:pt x="78779" y="55156"/>
                          <a:pt x="74588" y="49654"/>
                        </a:cubicBezTo>
                        <a:cubicBezTo>
                          <a:pt x="70493" y="44151"/>
                          <a:pt x="62492" y="43772"/>
                          <a:pt x="56396" y="45290"/>
                        </a:cubicBezTo>
                        <a:cubicBezTo>
                          <a:pt x="52967" y="46144"/>
                          <a:pt x="49918" y="47661"/>
                          <a:pt x="47061" y="49654"/>
                        </a:cubicBezTo>
                        <a:cubicBezTo>
                          <a:pt x="45442" y="50697"/>
                          <a:pt x="43727" y="51930"/>
                          <a:pt x="42203" y="53164"/>
                        </a:cubicBezTo>
                        <a:cubicBezTo>
                          <a:pt x="40965" y="54207"/>
                          <a:pt x="39917" y="55061"/>
                          <a:pt x="38489" y="56199"/>
                        </a:cubicBezTo>
                        <a:cubicBezTo>
                          <a:pt x="38679" y="54112"/>
                          <a:pt x="39536" y="51551"/>
                          <a:pt x="39631" y="49369"/>
                        </a:cubicBezTo>
                        <a:cubicBezTo>
                          <a:pt x="39727" y="46618"/>
                          <a:pt x="37726" y="45954"/>
                          <a:pt x="35250" y="45385"/>
                        </a:cubicBezTo>
                        <a:cubicBezTo>
                          <a:pt x="30868" y="44436"/>
                          <a:pt x="26011" y="44626"/>
                          <a:pt x="21724" y="45764"/>
                        </a:cubicBezTo>
                        <a:cubicBezTo>
                          <a:pt x="18296" y="46997"/>
                          <a:pt x="17534" y="50507"/>
                          <a:pt x="16581" y="53733"/>
                        </a:cubicBezTo>
                        <a:cubicBezTo>
                          <a:pt x="12676" y="66825"/>
                          <a:pt x="8199" y="79727"/>
                          <a:pt x="5151" y="93008"/>
                        </a:cubicBezTo>
                        <a:cubicBezTo>
                          <a:pt x="4389" y="96234"/>
                          <a:pt x="3151" y="100028"/>
                          <a:pt x="2103" y="103159"/>
                        </a:cubicBezTo>
                        <a:cubicBezTo>
                          <a:pt x="960" y="106669"/>
                          <a:pt x="198" y="110464"/>
                          <a:pt x="7" y="113499"/>
                        </a:cubicBezTo>
                        <a:cubicBezTo>
                          <a:pt x="-374" y="119950"/>
                          <a:pt x="14009" y="118717"/>
                          <a:pt x="18105" y="117294"/>
                        </a:cubicBezTo>
                        <a:cubicBezTo>
                          <a:pt x="21820" y="116061"/>
                          <a:pt x="22391" y="112930"/>
                          <a:pt x="23153" y="109230"/>
                        </a:cubicBezTo>
                        <a:cubicBezTo>
                          <a:pt x="23915" y="105341"/>
                          <a:pt x="24868" y="101546"/>
                          <a:pt x="25725" y="97751"/>
                        </a:cubicBezTo>
                        <a:cubicBezTo>
                          <a:pt x="27154" y="91490"/>
                          <a:pt x="28964" y="85229"/>
                          <a:pt x="30868" y="79063"/>
                        </a:cubicBezTo>
                        <a:cubicBezTo>
                          <a:pt x="31916" y="75837"/>
                          <a:pt x="32678" y="72327"/>
                          <a:pt x="34774" y="69576"/>
                        </a:cubicBezTo>
                        <a:cubicBezTo>
                          <a:pt x="36964" y="66825"/>
                          <a:pt x="39727" y="64738"/>
                          <a:pt x="42584" y="62840"/>
                        </a:cubicBezTo>
                        <a:cubicBezTo>
                          <a:pt x="45251" y="61133"/>
                          <a:pt x="49918" y="58761"/>
                          <a:pt x="52776" y="61607"/>
                        </a:cubicBezTo>
                        <a:cubicBezTo>
                          <a:pt x="55157" y="64073"/>
                          <a:pt x="53538" y="67868"/>
                          <a:pt x="52967" y="70714"/>
                        </a:cubicBezTo>
                        <a:cubicBezTo>
                          <a:pt x="51443" y="77640"/>
                          <a:pt x="48871" y="84375"/>
                          <a:pt x="47537" y="91300"/>
                        </a:cubicBezTo>
                        <a:cubicBezTo>
                          <a:pt x="46299" y="98131"/>
                          <a:pt x="43727" y="104961"/>
                          <a:pt x="46585" y="111697"/>
                        </a:cubicBezTo>
                        <a:cubicBezTo>
                          <a:pt x="49633" y="119002"/>
                          <a:pt x="59063" y="118527"/>
                          <a:pt x="65444" y="117484"/>
                        </a:cubicBezTo>
                        <a:cubicBezTo>
                          <a:pt x="72207" y="116345"/>
                          <a:pt x="78208" y="111412"/>
                          <a:pt x="82875" y="106574"/>
                        </a:cubicBezTo>
                        <a:cubicBezTo>
                          <a:pt x="85351" y="104013"/>
                          <a:pt x="87733" y="100882"/>
                          <a:pt x="89923" y="97562"/>
                        </a:cubicBezTo>
                        <a:cubicBezTo>
                          <a:pt x="91447" y="105625"/>
                          <a:pt x="95829" y="112551"/>
                          <a:pt x="104687" y="115776"/>
                        </a:cubicBezTo>
                        <a:cubicBezTo>
                          <a:pt x="114879" y="119476"/>
                          <a:pt x="126595" y="119191"/>
                          <a:pt x="135643" y="116156"/>
                        </a:cubicBezTo>
                        <a:cubicBezTo>
                          <a:pt x="145454" y="112930"/>
                          <a:pt x="153074" y="107523"/>
                          <a:pt x="158503" y="102305"/>
                        </a:cubicBezTo>
                        <a:cubicBezTo>
                          <a:pt x="159456" y="109136"/>
                          <a:pt x="162409" y="115207"/>
                          <a:pt x="168695" y="118053"/>
                        </a:cubicBezTo>
                        <a:cubicBezTo>
                          <a:pt x="175458" y="121089"/>
                          <a:pt x="183364" y="119856"/>
                          <a:pt x="189650" y="116345"/>
                        </a:cubicBezTo>
                        <a:cubicBezTo>
                          <a:pt x="193460" y="114258"/>
                          <a:pt x="195842" y="111128"/>
                          <a:pt x="198604" y="107807"/>
                        </a:cubicBezTo>
                        <a:cubicBezTo>
                          <a:pt x="200414" y="105625"/>
                          <a:pt x="202509" y="101262"/>
                          <a:pt x="204033" y="99744"/>
                        </a:cubicBezTo>
                        <a:cubicBezTo>
                          <a:pt x="204223" y="102020"/>
                          <a:pt x="204605" y="105436"/>
                          <a:pt x="205081" y="107902"/>
                        </a:cubicBezTo>
                        <a:cubicBezTo>
                          <a:pt x="206128" y="113025"/>
                          <a:pt x="208986" y="117674"/>
                          <a:pt x="214415" y="118717"/>
                        </a:cubicBezTo>
                        <a:cubicBezTo>
                          <a:pt x="220035" y="119666"/>
                          <a:pt x="224226" y="118338"/>
                          <a:pt x="229084" y="115776"/>
                        </a:cubicBezTo>
                        <a:cubicBezTo>
                          <a:pt x="234132" y="113120"/>
                          <a:pt x="237656" y="109705"/>
                          <a:pt x="241371" y="105341"/>
                        </a:cubicBezTo>
                        <a:cubicBezTo>
                          <a:pt x="245086" y="100977"/>
                          <a:pt x="248134" y="96518"/>
                          <a:pt x="250991" y="91585"/>
                        </a:cubicBezTo>
                        <a:cubicBezTo>
                          <a:pt x="253182" y="87601"/>
                          <a:pt x="253087" y="82478"/>
                          <a:pt x="247467" y="83901"/>
                        </a:cubicBezTo>
                        <a:close/>
                        <a:moveTo>
                          <a:pt x="114879" y="74888"/>
                        </a:moveTo>
                        <a:cubicBezTo>
                          <a:pt x="115641" y="72706"/>
                          <a:pt x="116403" y="70524"/>
                          <a:pt x="117451" y="68532"/>
                        </a:cubicBezTo>
                        <a:cubicBezTo>
                          <a:pt x="119356" y="64927"/>
                          <a:pt x="122309" y="61797"/>
                          <a:pt x="125833" y="59804"/>
                        </a:cubicBezTo>
                        <a:cubicBezTo>
                          <a:pt x="129643" y="57623"/>
                          <a:pt x="135929" y="58097"/>
                          <a:pt x="135643" y="63694"/>
                        </a:cubicBezTo>
                        <a:cubicBezTo>
                          <a:pt x="135358" y="68343"/>
                          <a:pt x="133072" y="71663"/>
                          <a:pt x="129643" y="74604"/>
                        </a:cubicBezTo>
                        <a:cubicBezTo>
                          <a:pt x="126023" y="77640"/>
                          <a:pt x="122499" y="78398"/>
                          <a:pt x="117927" y="78968"/>
                        </a:cubicBezTo>
                        <a:cubicBezTo>
                          <a:pt x="114784" y="79252"/>
                          <a:pt x="113831" y="78114"/>
                          <a:pt x="114879" y="75078"/>
                        </a:cubicBezTo>
                        <a:close/>
                        <a:moveTo>
                          <a:pt x="209272" y="64738"/>
                        </a:moveTo>
                        <a:cubicBezTo>
                          <a:pt x="208224" y="68248"/>
                          <a:pt x="207081" y="71663"/>
                          <a:pt x="206033" y="75173"/>
                        </a:cubicBezTo>
                        <a:cubicBezTo>
                          <a:pt x="203843" y="82478"/>
                          <a:pt x="201366" y="89403"/>
                          <a:pt x="196985" y="95759"/>
                        </a:cubicBezTo>
                        <a:cubicBezTo>
                          <a:pt x="193365" y="100882"/>
                          <a:pt x="183173" y="111602"/>
                          <a:pt x="180030" y="99933"/>
                        </a:cubicBezTo>
                        <a:cubicBezTo>
                          <a:pt x="178125" y="92723"/>
                          <a:pt x="182030" y="82762"/>
                          <a:pt x="184888" y="76217"/>
                        </a:cubicBezTo>
                        <a:cubicBezTo>
                          <a:pt x="189079" y="68912"/>
                          <a:pt x="194413" y="59615"/>
                          <a:pt x="202890" y="57907"/>
                        </a:cubicBezTo>
                        <a:cubicBezTo>
                          <a:pt x="204414" y="57623"/>
                          <a:pt x="207557" y="57812"/>
                          <a:pt x="209367" y="59330"/>
                        </a:cubicBezTo>
                        <a:cubicBezTo>
                          <a:pt x="211081" y="60848"/>
                          <a:pt x="209939" y="62935"/>
                          <a:pt x="209367" y="64643"/>
                        </a:cubicBezTo>
                        <a:close/>
                      </a:path>
                    </a:pathLst>
                  </a:custGeom>
                  <a:grp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ED4376E0-7A11-2E07-13CC-521C247EF226}"/>
                      </a:ext>
                    </a:extLst>
                  </p:cNvPr>
                  <p:cNvSpPr/>
                  <p:nvPr/>
                </p:nvSpPr>
                <p:spPr>
                  <a:xfrm>
                    <a:off x="4213311" y="2227217"/>
                    <a:ext cx="59701" cy="76467"/>
                  </a:xfrm>
                  <a:custGeom>
                    <a:avLst/>
                    <a:gdLst>
                      <a:gd name="connsiteX0" fmla="*/ 53031 w 59701"/>
                      <a:gd name="connsiteY0" fmla="*/ 17714 h 76467"/>
                      <a:gd name="connsiteX1" fmla="*/ 59699 w 59701"/>
                      <a:gd name="connsiteY1" fmla="*/ 12117 h 76467"/>
                      <a:gd name="connsiteX2" fmla="*/ 59699 w 59701"/>
                      <a:gd name="connsiteY2" fmla="*/ 11548 h 76467"/>
                      <a:gd name="connsiteX3" fmla="*/ 59508 w 59701"/>
                      <a:gd name="connsiteY3" fmla="*/ 10789 h 76467"/>
                      <a:gd name="connsiteX4" fmla="*/ 46554 w 59701"/>
                      <a:gd name="connsiteY4" fmla="*/ 353 h 76467"/>
                      <a:gd name="connsiteX5" fmla="*/ 31028 w 59701"/>
                      <a:gd name="connsiteY5" fmla="*/ 14394 h 76467"/>
                      <a:gd name="connsiteX6" fmla="*/ 20455 w 59701"/>
                      <a:gd name="connsiteY6" fmla="*/ 4622 h 76467"/>
                      <a:gd name="connsiteX7" fmla="*/ 10169 w 59701"/>
                      <a:gd name="connsiteY7" fmla="*/ 8132 h 76467"/>
                      <a:gd name="connsiteX8" fmla="*/ 12359 w 59701"/>
                      <a:gd name="connsiteY8" fmla="*/ 17240 h 76467"/>
                      <a:gd name="connsiteX9" fmla="*/ 11692 w 59701"/>
                      <a:gd name="connsiteY9" fmla="*/ 26442 h 76467"/>
                      <a:gd name="connsiteX10" fmla="*/ 1120 w 59701"/>
                      <a:gd name="connsiteY10" fmla="*/ 65907 h 76467"/>
                      <a:gd name="connsiteX11" fmla="*/ 3311 w 59701"/>
                      <a:gd name="connsiteY11" fmla="*/ 75488 h 76467"/>
                      <a:gd name="connsiteX12" fmla="*/ 14359 w 59701"/>
                      <a:gd name="connsiteY12" fmla="*/ 76152 h 76467"/>
                      <a:gd name="connsiteX13" fmla="*/ 19789 w 59701"/>
                      <a:gd name="connsiteY13" fmla="*/ 74729 h 76467"/>
                      <a:gd name="connsiteX14" fmla="*/ 22932 w 59701"/>
                      <a:gd name="connsiteY14" fmla="*/ 68468 h 76467"/>
                      <a:gd name="connsiteX15" fmla="*/ 30457 w 59701"/>
                      <a:gd name="connsiteY15" fmla="*/ 45320 h 76467"/>
                      <a:gd name="connsiteX16" fmla="*/ 45982 w 59701"/>
                      <a:gd name="connsiteY16" fmla="*/ 19611 h 76467"/>
                      <a:gd name="connsiteX17" fmla="*/ 53126 w 59701"/>
                      <a:gd name="connsiteY17" fmla="*/ 17809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01" h="76467">
                        <a:moveTo>
                          <a:pt x="53031" y="17714"/>
                        </a:moveTo>
                        <a:cubicBezTo>
                          <a:pt x="57317" y="18093"/>
                          <a:pt x="59794" y="16576"/>
                          <a:pt x="59699" y="12117"/>
                        </a:cubicBezTo>
                        <a:cubicBezTo>
                          <a:pt x="59699" y="12307"/>
                          <a:pt x="59699" y="12212"/>
                          <a:pt x="59699" y="11548"/>
                        </a:cubicBezTo>
                        <a:cubicBezTo>
                          <a:pt x="59508" y="10219"/>
                          <a:pt x="59508" y="10314"/>
                          <a:pt x="59508" y="10789"/>
                        </a:cubicBezTo>
                        <a:cubicBezTo>
                          <a:pt x="58270" y="4527"/>
                          <a:pt x="53507" y="-1544"/>
                          <a:pt x="46554" y="353"/>
                        </a:cubicBezTo>
                        <a:cubicBezTo>
                          <a:pt x="39696" y="2156"/>
                          <a:pt x="34743" y="8891"/>
                          <a:pt x="31028" y="14394"/>
                        </a:cubicBezTo>
                        <a:cubicBezTo>
                          <a:pt x="28838" y="10125"/>
                          <a:pt x="25123" y="6140"/>
                          <a:pt x="20455" y="4622"/>
                        </a:cubicBezTo>
                        <a:cubicBezTo>
                          <a:pt x="17122" y="3579"/>
                          <a:pt x="10549" y="3389"/>
                          <a:pt x="10169" y="8132"/>
                        </a:cubicBezTo>
                        <a:cubicBezTo>
                          <a:pt x="9883" y="11168"/>
                          <a:pt x="12073" y="14204"/>
                          <a:pt x="12359" y="17240"/>
                        </a:cubicBezTo>
                        <a:cubicBezTo>
                          <a:pt x="12645" y="20275"/>
                          <a:pt x="12169" y="23501"/>
                          <a:pt x="11692" y="26442"/>
                        </a:cubicBezTo>
                        <a:cubicBezTo>
                          <a:pt x="9597" y="40008"/>
                          <a:pt x="3787" y="52625"/>
                          <a:pt x="1120" y="65907"/>
                        </a:cubicBezTo>
                        <a:cubicBezTo>
                          <a:pt x="263" y="69891"/>
                          <a:pt x="-1738" y="73781"/>
                          <a:pt x="3311" y="75488"/>
                        </a:cubicBezTo>
                        <a:cubicBezTo>
                          <a:pt x="6549" y="76532"/>
                          <a:pt x="10930" y="76722"/>
                          <a:pt x="14359" y="76152"/>
                        </a:cubicBezTo>
                        <a:cubicBezTo>
                          <a:pt x="15979" y="75868"/>
                          <a:pt x="18265" y="75488"/>
                          <a:pt x="19789" y="74729"/>
                        </a:cubicBezTo>
                        <a:cubicBezTo>
                          <a:pt x="22075" y="73496"/>
                          <a:pt x="22361" y="70840"/>
                          <a:pt x="22932" y="68468"/>
                        </a:cubicBezTo>
                        <a:cubicBezTo>
                          <a:pt x="24932" y="60594"/>
                          <a:pt x="27313" y="52815"/>
                          <a:pt x="30457" y="45320"/>
                        </a:cubicBezTo>
                        <a:cubicBezTo>
                          <a:pt x="34076" y="36593"/>
                          <a:pt x="38267" y="25493"/>
                          <a:pt x="45982" y="19611"/>
                        </a:cubicBezTo>
                        <a:cubicBezTo>
                          <a:pt x="48364" y="17714"/>
                          <a:pt x="50269" y="17619"/>
                          <a:pt x="53126" y="17809"/>
                        </a:cubicBezTo>
                        <a:close/>
                      </a:path>
                    </a:pathLst>
                  </a:custGeom>
                  <a:grp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2108101-A29A-AD7A-281D-441A953F2D0A}"/>
                      </a:ext>
                    </a:extLst>
                  </p:cNvPr>
                  <p:cNvSpPr/>
                  <p:nvPr/>
                </p:nvSpPr>
                <p:spPr>
                  <a:xfrm>
                    <a:off x="4458294" y="2227217"/>
                    <a:ext cx="59796" cy="76467"/>
                  </a:xfrm>
                  <a:custGeom>
                    <a:avLst/>
                    <a:gdLst>
                      <a:gd name="connsiteX0" fmla="*/ 59508 w 59796"/>
                      <a:gd name="connsiteY0" fmla="*/ 10789 h 76467"/>
                      <a:gd name="connsiteX1" fmla="*/ 46554 w 59796"/>
                      <a:gd name="connsiteY1" fmla="*/ 353 h 76467"/>
                      <a:gd name="connsiteX2" fmla="*/ 31028 w 59796"/>
                      <a:gd name="connsiteY2" fmla="*/ 14394 h 76467"/>
                      <a:gd name="connsiteX3" fmla="*/ 20456 w 59796"/>
                      <a:gd name="connsiteY3" fmla="*/ 4622 h 76467"/>
                      <a:gd name="connsiteX4" fmla="*/ 10169 w 59796"/>
                      <a:gd name="connsiteY4" fmla="*/ 8132 h 76467"/>
                      <a:gd name="connsiteX5" fmla="*/ 12359 w 59796"/>
                      <a:gd name="connsiteY5" fmla="*/ 17240 h 76467"/>
                      <a:gd name="connsiteX6" fmla="*/ 11693 w 59796"/>
                      <a:gd name="connsiteY6" fmla="*/ 26442 h 76467"/>
                      <a:gd name="connsiteX7" fmla="*/ 1120 w 59796"/>
                      <a:gd name="connsiteY7" fmla="*/ 65907 h 76467"/>
                      <a:gd name="connsiteX8" fmla="*/ 3311 w 59796"/>
                      <a:gd name="connsiteY8" fmla="*/ 75488 h 76467"/>
                      <a:gd name="connsiteX9" fmla="*/ 14360 w 59796"/>
                      <a:gd name="connsiteY9" fmla="*/ 76152 h 76467"/>
                      <a:gd name="connsiteX10" fmla="*/ 19789 w 59796"/>
                      <a:gd name="connsiteY10" fmla="*/ 74729 h 76467"/>
                      <a:gd name="connsiteX11" fmla="*/ 22932 w 59796"/>
                      <a:gd name="connsiteY11" fmla="*/ 68468 h 76467"/>
                      <a:gd name="connsiteX12" fmla="*/ 30457 w 59796"/>
                      <a:gd name="connsiteY12" fmla="*/ 45320 h 76467"/>
                      <a:gd name="connsiteX13" fmla="*/ 45983 w 59796"/>
                      <a:gd name="connsiteY13" fmla="*/ 19611 h 76467"/>
                      <a:gd name="connsiteX14" fmla="*/ 53126 w 59796"/>
                      <a:gd name="connsiteY14" fmla="*/ 17809 h 76467"/>
                      <a:gd name="connsiteX15" fmla="*/ 59794 w 59796"/>
                      <a:gd name="connsiteY15" fmla="*/ 12212 h 76467"/>
                      <a:gd name="connsiteX16" fmla="*/ 59794 w 59796"/>
                      <a:gd name="connsiteY16" fmla="*/ 11642 h 76467"/>
                      <a:gd name="connsiteX17" fmla="*/ 59603 w 59796"/>
                      <a:gd name="connsiteY17" fmla="*/ 10884 h 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96" h="76467">
                        <a:moveTo>
                          <a:pt x="59508" y="10789"/>
                        </a:moveTo>
                        <a:cubicBezTo>
                          <a:pt x="58270" y="4527"/>
                          <a:pt x="53507" y="-1544"/>
                          <a:pt x="46554" y="353"/>
                        </a:cubicBezTo>
                        <a:cubicBezTo>
                          <a:pt x="39696" y="2156"/>
                          <a:pt x="34743" y="8891"/>
                          <a:pt x="31028" y="14394"/>
                        </a:cubicBezTo>
                        <a:cubicBezTo>
                          <a:pt x="28838" y="10125"/>
                          <a:pt x="25123" y="6140"/>
                          <a:pt x="20456" y="4622"/>
                        </a:cubicBezTo>
                        <a:cubicBezTo>
                          <a:pt x="17122" y="3579"/>
                          <a:pt x="10550" y="3389"/>
                          <a:pt x="10169" y="8132"/>
                        </a:cubicBezTo>
                        <a:cubicBezTo>
                          <a:pt x="9883" y="11168"/>
                          <a:pt x="12074" y="14204"/>
                          <a:pt x="12359" y="17240"/>
                        </a:cubicBezTo>
                        <a:cubicBezTo>
                          <a:pt x="12645" y="20275"/>
                          <a:pt x="12169" y="23501"/>
                          <a:pt x="11693" y="26442"/>
                        </a:cubicBezTo>
                        <a:cubicBezTo>
                          <a:pt x="9597" y="40008"/>
                          <a:pt x="3787" y="52625"/>
                          <a:pt x="1120" y="65907"/>
                        </a:cubicBezTo>
                        <a:cubicBezTo>
                          <a:pt x="263" y="69891"/>
                          <a:pt x="-1738" y="73781"/>
                          <a:pt x="3311" y="75488"/>
                        </a:cubicBezTo>
                        <a:cubicBezTo>
                          <a:pt x="6549" y="76532"/>
                          <a:pt x="10931" y="76722"/>
                          <a:pt x="14360" y="76152"/>
                        </a:cubicBezTo>
                        <a:cubicBezTo>
                          <a:pt x="15979" y="75868"/>
                          <a:pt x="18265" y="75488"/>
                          <a:pt x="19789" y="74729"/>
                        </a:cubicBezTo>
                        <a:cubicBezTo>
                          <a:pt x="22075" y="73496"/>
                          <a:pt x="22361" y="70840"/>
                          <a:pt x="22932" y="68468"/>
                        </a:cubicBezTo>
                        <a:cubicBezTo>
                          <a:pt x="24932" y="60594"/>
                          <a:pt x="27314" y="52815"/>
                          <a:pt x="30457" y="45320"/>
                        </a:cubicBezTo>
                        <a:cubicBezTo>
                          <a:pt x="34076" y="36593"/>
                          <a:pt x="38267" y="25493"/>
                          <a:pt x="45983" y="19611"/>
                        </a:cubicBezTo>
                        <a:cubicBezTo>
                          <a:pt x="48364" y="17714"/>
                          <a:pt x="50269" y="17619"/>
                          <a:pt x="53126" y="17809"/>
                        </a:cubicBezTo>
                        <a:cubicBezTo>
                          <a:pt x="57413" y="18188"/>
                          <a:pt x="59889" y="16670"/>
                          <a:pt x="59794" y="12212"/>
                        </a:cubicBezTo>
                        <a:cubicBezTo>
                          <a:pt x="59794" y="12401"/>
                          <a:pt x="59794" y="12307"/>
                          <a:pt x="59794" y="11642"/>
                        </a:cubicBezTo>
                        <a:cubicBezTo>
                          <a:pt x="59603" y="10314"/>
                          <a:pt x="59603" y="10409"/>
                          <a:pt x="59603" y="10884"/>
                        </a:cubicBezTo>
                        <a:close/>
                      </a:path>
                    </a:pathLst>
                  </a:custGeom>
                  <a:grp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ECB494C-AF77-ACBB-84DA-FD61BB5EC259}"/>
                      </a:ext>
                    </a:extLst>
                  </p:cNvPr>
                  <p:cNvSpPr/>
                  <p:nvPr/>
                </p:nvSpPr>
                <p:spPr>
                  <a:xfrm>
                    <a:off x="4044051" y="2181635"/>
                    <a:ext cx="154514" cy="124106"/>
                  </a:xfrm>
                  <a:custGeom>
                    <a:avLst/>
                    <a:gdLst>
                      <a:gd name="connsiteX0" fmla="*/ 89608 w 154514"/>
                      <a:gd name="connsiteY0" fmla="*/ 63676 h 124106"/>
                      <a:gd name="connsiteX1" fmla="*/ 90179 w 154514"/>
                      <a:gd name="connsiteY1" fmla="*/ 58078 h 124106"/>
                      <a:gd name="connsiteX2" fmla="*/ 86750 w 154514"/>
                      <a:gd name="connsiteY2" fmla="*/ 55707 h 124106"/>
                      <a:gd name="connsiteX3" fmla="*/ 77701 w 154514"/>
                      <a:gd name="connsiteY3" fmla="*/ 54379 h 124106"/>
                      <a:gd name="connsiteX4" fmla="*/ 81226 w 154514"/>
                      <a:gd name="connsiteY4" fmla="*/ 44038 h 124106"/>
                      <a:gd name="connsiteX5" fmla="*/ 87798 w 154514"/>
                      <a:gd name="connsiteY5" fmla="*/ 23642 h 124106"/>
                      <a:gd name="connsiteX6" fmla="*/ 89798 w 154514"/>
                      <a:gd name="connsiteY6" fmla="*/ 17760 h 124106"/>
                      <a:gd name="connsiteX7" fmla="*/ 113992 w 154514"/>
                      <a:gd name="connsiteY7" fmla="*/ 23831 h 124106"/>
                      <a:gd name="connsiteX8" fmla="*/ 152473 w 154514"/>
                      <a:gd name="connsiteY8" fmla="*/ 17001 h 124106"/>
                      <a:gd name="connsiteX9" fmla="*/ 153997 w 154514"/>
                      <a:gd name="connsiteY9" fmla="*/ 7704 h 124106"/>
                      <a:gd name="connsiteX10" fmla="*/ 141043 w 154514"/>
                      <a:gd name="connsiteY10" fmla="*/ 114 h 124106"/>
                      <a:gd name="connsiteX11" fmla="*/ 138661 w 154514"/>
                      <a:gd name="connsiteY11" fmla="*/ 1632 h 124106"/>
                      <a:gd name="connsiteX12" fmla="*/ 135328 w 154514"/>
                      <a:gd name="connsiteY12" fmla="*/ 7135 h 124106"/>
                      <a:gd name="connsiteX13" fmla="*/ 118183 w 154514"/>
                      <a:gd name="connsiteY13" fmla="*/ 7704 h 124106"/>
                      <a:gd name="connsiteX14" fmla="*/ 72463 w 154514"/>
                      <a:gd name="connsiteY14" fmla="*/ 873 h 124106"/>
                      <a:gd name="connsiteX15" fmla="*/ 13693 w 154514"/>
                      <a:gd name="connsiteY15" fmla="*/ 30282 h 124106"/>
                      <a:gd name="connsiteX16" fmla="*/ 15598 w 154514"/>
                      <a:gd name="connsiteY16" fmla="*/ 46030 h 124106"/>
                      <a:gd name="connsiteX17" fmla="*/ 31315 w 154514"/>
                      <a:gd name="connsiteY17" fmla="*/ 50204 h 124106"/>
                      <a:gd name="connsiteX18" fmla="*/ 38077 w 154514"/>
                      <a:gd name="connsiteY18" fmla="*/ 45461 h 124106"/>
                      <a:gd name="connsiteX19" fmla="*/ 38173 w 154514"/>
                      <a:gd name="connsiteY19" fmla="*/ 44418 h 124106"/>
                      <a:gd name="connsiteX20" fmla="*/ 36172 w 154514"/>
                      <a:gd name="connsiteY20" fmla="*/ 41097 h 124106"/>
                      <a:gd name="connsiteX21" fmla="*/ 37125 w 154514"/>
                      <a:gd name="connsiteY21" fmla="*/ 26677 h 124106"/>
                      <a:gd name="connsiteX22" fmla="*/ 65224 w 154514"/>
                      <a:gd name="connsiteY22" fmla="*/ 14914 h 124106"/>
                      <a:gd name="connsiteX23" fmla="*/ 67795 w 154514"/>
                      <a:gd name="connsiteY23" fmla="*/ 14914 h 124106"/>
                      <a:gd name="connsiteX24" fmla="*/ 65509 w 154514"/>
                      <a:gd name="connsiteY24" fmla="*/ 23167 h 124106"/>
                      <a:gd name="connsiteX25" fmla="*/ 62176 w 154514"/>
                      <a:gd name="connsiteY25" fmla="*/ 31895 h 124106"/>
                      <a:gd name="connsiteX26" fmla="*/ 58461 w 154514"/>
                      <a:gd name="connsiteY26" fmla="*/ 42236 h 124106"/>
                      <a:gd name="connsiteX27" fmla="*/ 55127 w 154514"/>
                      <a:gd name="connsiteY27" fmla="*/ 52007 h 124106"/>
                      <a:gd name="connsiteX28" fmla="*/ 52079 w 154514"/>
                      <a:gd name="connsiteY28" fmla="*/ 55896 h 124106"/>
                      <a:gd name="connsiteX29" fmla="*/ 47317 w 154514"/>
                      <a:gd name="connsiteY29" fmla="*/ 55707 h 124106"/>
                      <a:gd name="connsiteX30" fmla="*/ 37982 w 154514"/>
                      <a:gd name="connsiteY30" fmla="*/ 60071 h 124106"/>
                      <a:gd name="connsiteX31" fmla="*/ 41506 w 154514"/>
                      <a:gd name="connsiteY31" fmla="*/ 68134 h 124106"/>
                      <a:gd name="connsiteX32" fmla="*/ 49507 w 154514"/>
                      <a:gd name="connsiteY32" fmla="*/ 70980 h 124106"/>
                      <a:gd name="connsiteX33" fmla="*/ 46269 w 154514"/>
                      <a:gd name="connsiteY33" fmla="*/ 83693 h 124106"/>
                      <a:gd name="connsiteX34" fmla="*/ 39697 w 154514"/>
                      <a:gd name="connsiteY34" fmla="*/ 101623 h 124106"/>
                      <a:gd name="connsiteX35" fmla="*/ 23218 w 154514"/>
                      <a:gd name="connsiteY35" fmla="*/ 107410 h 124106"/>
                      <a:gd name="connsiteX36" fmla="*/ 22171 w 154514"/>
                      <a:gd name="connsiteY36" fmla="*/ 96025 h 124106"/>
                      <a:gd name="connsiteX37" fmla="*/ 24742 w 154514"/>
                      <a:gd name="connsiteY37" fmla="*/ 90903 h 124106"/>
                      <a:gd name="connsiteX38" fmla="*/ 27028 w 154514"/>
                      <a:gd name="connsiteY38" fmla="*/ 87108 h 124106"/>
                      <a:gd name="connsiteX39" fmla="*/ 19123 w 154514"/>
                      <a:gd name="connsiteY39" fmla="*/ 79993 h 124106"/>
                      <a:gd name="connsiteX40" fmla="*/ 9312 w 154514"/>
                      <a:gd name="connsiteY40" fmla="*/ 82744 h 124106"/>
                      <a:gd name="connsiteX41" fmla="*/ 8836 w 154514"/>
                      <a:gd name="connsiteY41" fmla="*/ 118509 h 124106"/>
                      <a:gd name="connsiteX42" fmla="*/ 28457 w 154514"/>
                      <a:gd name="connsiteY42" fmla="*/ 124106 h 124106"/>
                      <a:gd name="connsiteX43" fmla="*/ 49412 w 154514"/>
                      <a:gd name="connsiteY43" fmla="*/ 118224 h 124106"/>
                      <a:gd name="connsiteX44" fmla="*/ 68938 w 154514"/>
                      <a:gd name="connsiteY44" fmla="*/ 82934 h 124106"/>
                      <a:gd name="connsiteX45" fmla="*/ 72367 w 154514"/>
                      <a:gd name="connsiteY45" fmla="*/ 71170 h 124106"/>
                      <a:gd name="connsiteX46" fmla="*/ 81321 w 154514"/>
                      <a:gd name="connsiteY46" fmla="*/ 68609 h 124106"/>
                      <a:gd name="connsiteX47" fmla="*/ 89608 w 154514"/>
                      <a:gd name="connsiteY47" fmla="*/ 63770 h 1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514" h="124106">
                        <a:moveTo>
                          <a:pt x="89608" y="63676"/>
                        </a:moveTo>
                        <a:cubicBezTo>
                          <a:pt x="90179" y="62063"/>
                          <a:pt x="90655" y="59786"/>
                          <a:pt x="90179" y="58078"/>
                        </a:cubicBezTo>
                        <a:cubicBezTo>
                          <a:pt x="89703" y="56181"/>
                          <a:pt x="88560" y="55802"/>
                          <a:pt x="86750" y="55707"/>
                        </a:cubicBezTo>
                        <a:cubicBezTo>
                          <a:pt x="84464" y="55612"/>
                          <a:pt x="77701" y="57699"/>
                          <a:pt x="77701" y="54379"/>
                        </a:cubicBezTo>
                        <a:cubicBezTo>
                          <a:pt x="77701" y="51343"/>
                          <a:pt x="80368" y="46979"/>
                          <a:pt x="81226" y="44038"/>
                        </a:cubicBezTo>
                        <a:cubicBezTo>
                          <a:pt x="83321" y="37208"/>
                          <a:pt x="85798" y="30472"/>
                          <a:pt x="87798" y="23642"/>
                        </a:cubicBezTo>
                        <a:cubicBezTo>
                          <a:pt x="88369" y="21649"/>
                          <a:pt x="89036" y="19752"/>
                          <a:pt x="89798" y="17760"/>
                        </a:cubicBezTo>
                        <a:cubicBezTo>
                          <a:pt x="97894" y="19657"/>
                          <a:pt x="105895" y="22029"/>
                          <a:pt x="113992" y="23831"/>
                        </a:cubicBezTo>
                        <a:cubicBezTo>
                          <a:pt x="125803" y="26393"/>
                          <a:pt x="144567" y="29049"/>
                          <a:pt x="152473" y="17001"/>
                        </a:cubicBezTo>
                        <a:cubicBezTo>
                          <a:pt x="154282" y="14250"/>
                          <a:pt x="155140" y="10834"/>
                          <a:pt x="153997" y="7704"/>
                        </a:cubicBezTo>
                        <a:cubicBezTo>
                          <a:pt x="152187" y="2486"/>
                          <a:pt x="145996" y="684"/>
                          <a:pt x="141043" y="114"/>
                        </a:cubicBezTo>
                        <a:cubicBezTo>
                          <a:pt x="139042" y="-75"/>
                          <a:pt x="139138" y="-265"/>
                          <a:pt x="138661" y="1632"/>
                        </a:cubicBezTo>
                        <a:cubicBezTo>
                          <a:pt x="138090" y="3814"/>
                          <a:pt x="137233" y="5806"/>
                          <a:pt x="135328" y="7135"/>
                        </a:cubicBezTo>
                        <a:cubicBezTo>
                          <a:pt x="130660" y="10455"/>
                          <a:pt x="123326" y="8652"/>
                          <a:pt x="118183" y="7704"/>
                        </a:cubicBezTo>
                        <a:cubicBezTo>
                          <a:pt x="102943" y="5048"/>
                          <a:pt x="87988" y="1632"/>
                          <a:pt x="72463" y="873"/>
                        </a:cubicBezTo>
                        <a:cubicBezTo>
                          <a:pt x="51031" y="-170"/>
                          <a:pt x="19408" y="5332"/>
                          <a:pt x="13693" y="30282"/>
                        </a:cubicBezTo>
                        <a:cubicBezTo>
                          <a:pt x="12550" y="35500"/>
                          <a:pt x="12646" y="41382"/>
                          <a:pt x="15598" y="46030"/>
                        </a:cubicBezTo>
                        <a:cubicBezTo>
                          <a:pt x="19027" y="51343"/>
                          <a:pt x="25600" y="52671"/>
                          <a:pt x="31315" y="50204"/>
                        </a:cubicBezTo>
                        <a:cubicBezTo>
                          <a:pt x="33029" y="49446"/>
                          <a:pt x="37411" y="47358"/>
                          <a:pt x="38077" y="45461"/>
                        </a:cubicBezTo>
                        <a:cubicBezTo>
                          <a:pt x="38363" y="44607"/>
                          <a:pt x="38363" y="45366"/>
                          <a:pt x="38173" y="44418"/>
                        </a:cubicBezTo>
                        <a:cubicBezTo>
                          <a:pt x="38077" y="43469"/>
                          <a:pt x="36553" y="41951"/>
                          <a:pt x="36172" y="41097"/>
                        </a:cubicBezTo>
                        <a:cubicBezTo>
                          <a:pt x="34172" y="36544"/>
                          <a:pt x="34744" y="30946"/>
                          <a:pt x="37125" y="26677"/>
                        </a:cubicBezTo>
                        <a:cubicBezTo>
                          <a:pt x="42554" y="17380"/>
                          <a:pt x="55413" y="15388"/>
                          <a:pt x="65224" y="14914"/>
                        </a:cubicBezTo>
                        <a:cubicBezTo>
                          <a:pt x="66081" y="14914"/>
                          <a:pt x="66938" y="14914"/>
                          <a:pt x="67795" y="14914"/>
                        </a:cubicBezTo>
                        <a:cubicBezTo>
                          <a:pt x="67033" y="17665"/>
                          <a:pt x="66271" y="20416"/>
                          <a:pt x="65509" y="23167"/>
                        </a:cubicBezTo>
                        <a:cubicBezTo>
                          <a:pt x="64652" y="26203"/>
                          <a:pt x="63128" y="28954"/>
                          <a:pt x="62176" y="31895"/>
                        </a:cubicBezTo>
                        <a:cubicBezTo>
                          <a:pt x="61128" y="35405"/>
                          <a:pt x="59699" y="38725"/>
                          <a:pt x="58461" y="42236"/>
                        </a:cubicBezTo>
                        <a:cubicBezTo>
                          <a:pt x="57318" y="45461"/>
                          <a:pt x="56175" y="48781"/>
                          <a:pt x="55127" y="52007"/>
                        </a:cubicBezTo>
                        <a:cubicBezTo>
                          <a:pt x="54556" y="53904"/>
                          <a:pt x="54365" y="55422"/>
                          <a:pt x="52079" y="55896"/>
                        </a:cubicBezTo>
                        <a:cubicBezTo>
                          <a:pt x="50650" y="56181"/>
                          <a:pt x="48841" y="55707"/>
                          <a:pt x="47317" y="55707"/>
                        </a:cubicBezTo>
                        <a:cubicBezTo>
                          <a:pt x="43411" y="55707"/>
                          <a:pt x="39601" y="55896"/>
                          <a:pt x="37982" y="60071"/>
                        </a:cubicBezTo>
                        <a:cubicBezTo>
                          <a:pt x="36744" y="63486"/>
                          <a:pt x="37601" y="67565"/>
                          <a:pt x="41506" y="68134"/>
                        </a:cubicBezTo>
                        <a:cubicBezTo>
                          <a:pt x="44173" y="68514"/>
                          <a:pt x="49888" y="67281"/>
                          <a:pt x="49507" y="70980"/>
                        </a:cubicBezTo>
                        <a:cubicBezTo>
                          <a:pt x="49126" y="74965"/>
                          <a:pt x="47126" y="79803"/>
                          <a:pt x="46269" y="83693"/>
                        </a:cubicBezTo>
                        <a:cubicBezTo>
                          <a:pt x="44935" y="89954"/>
                          <a:pt x="42840" y="96025"/>
                          <a:pt x="39697" y="101623"/>
                        </a:cubicBezTo>
                        <a:cubicBezTo>
                          <a:pt x="35887" y="108453"/>
                          <a:pt x="28648" y="115378"/>
                          <a:pt x="23218" y="107410"/>
                        </a:cubicBezTo>
                        <a:cubicBezTo>
                          <a:pt x="21123" y="104374"/>
                          <a:pt x="21028" y="99346"/>
                          <a:pt x="22171" y="96025"/>
                        </a:cubicBezTo>
                        <a:cubicBezTo>
                          <a:pt x="22837" y="94128"/>
                          <a:pt x="23599" y="92515"/>
                          <a:pt x="24742" y="90903"/>
                        </a:cubicBezTo>
                        <a:cubicBezTo>
                          <a:pt x="25409" y="89859"/>
                          <a:pt x="26933" y="88341"/>
                          <a:pt x="27028" y="87108"/>
                        </a:cubicBezTo>
                        <a:cubicBezTo>
                          <a:pt x="27219" y="83503"/>
                          <a:pt x="21980" y="80847"/>
                          <a:pt x="19123" y="79993"/>
                        </a:cubicBezTo>
                        <a:cubicBezTo>
                          <a:pt x="15217" y="78854"/>
                          <a:pt x="12455" y="80467"/>
                          <a:pt x="9312" y="82744"/>
                        </a:cubicBezTo>
                        <a:cubicBezTo>
                          <a:pt x="-2975" y="91756"/>
                          <a:pt x="-3071" y="109212"/>
                          <a:pt x="8836" y="118509"/>
                        </a:cubicBezTo>
                        <a:cubicBezTo>
                          <a:pt x="14360" y="122873"/>
                          <a:pt x="21694" y="124106"/>
                          <a:pt x="28457" y="124106"/>
                        </a:cubicBezTo>
                        <a:cubicBezTo>
                          <a:pt x="35220" y="124106"/>
                          <a:pt x="43602" y="122019"/>
                          <a:pt x="49412" y="118224"/>
                        </a:cubicBezTo>
                        <a:cubicBezTo>
                          <a:pt x="60842" y="110825"/>
                          <a:pt x="65414" y="95172"/>
                          <a:pt x="68938" y="82934"/>
                        </a:cubicBezTo>
                        <a:cubicBezTo>
                          <a:pt x="69986" y="79139"/>
                          <a:pt x="70558" y="74680"/>
                          <a:pt x="72367" y="71170"/>
                        </a:cubicBezTo>
                        <a:cubicBezTo>
                          <a:pt x="73891" y="68134"/>
                          <a:pt x="78368" y="68798"/>
                          <a:pt x="81321" y="68609"/>
                        </a:cubicBezTo>
                        <a:cubicBezTo>
                          <a:pt x="85321" y="68324"/>
                          <a:pt x="87988" y="68040"/>
                          <a:pt x="89608" y="63770"/>
                        </a:cubicBezTo>
                        <a:close/>
                      </a:path>
                    </a:pathLst>
                  </a:custGeom>
                  <a:grpFill/>
                  <a:ln w="952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05262B2A-20BC-3D94-32F8-BA9DBCB87326}"/>
                    </a:ext>
                  </a:extLst>
                </p:cNvPr>
                <p:cNvSpPr/>
                <p:nvPr/>
              </p:nvSpPr>
              <p:spPr>
                <a:xfrm>
                  <a:off x="4515912" y="2256031"/>
                  <a:ext cx="39529" cy="16226"/>
                </a:xfrm>
                <a:custGeom>
                  <a:avLst/>
                  <a:gdLst>
                    <a:gd name="connsiteX0" fmla="*/ 10748 w 39529"/>
                    <a:gd name="connsiteY0" fmla="*/ 0 h 16226"/>
                    <a:gd name="connsiteX1" fmla="*/ 33608 w 39529"/>
                    <a:gd name="connsiteY1" fmla="*/ 0 h 16226"/>
                    <a:gd name="connsiteX2" fmla="*/ 39514 w 39529"/>
                    <a:gd name="connsiteY2" fmla="*/ 4174 h 16226"/>
                    <a:gd name="connsiteX3" fmla="*/ 36847 w 39529"/>
                    <a:gd name="connsiteY3" fmla="*/ 13092 h 16226"/>
                    <a:gd name="connsiteX4" fmla="*/ 29893 w 39529"/>
                    <a:gd name="connsiteY4" fmla="*/ 16222 h 16226"/>
                    <a:gd name="connsiteX5" fmla="*/ 4747 w 39529"/>
                    <a:gd name="connsiteY5" fmla="*/ 16033 h 16226"/>
                    <a:gd name="connsiteX6" fmla="*/ 461 w 39529"/>
                    <a:gd name="connsiteY6" fmla="*/ 9297 h 16226"/>
                    <a:gd name="connsiteX7" fmla="*/ 2176 w 39529"/>
                    <a:gd name="connsiteY7" fmla="*/ 4743 h 16226"/>
                    <a:gd name="connsiteX8" fmla="*/ 10653 w 39529"/>
                    <a:gd name="connsiteY8" fmla="*/ 95 h 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 h="16226">
                      <a:moveTo>
                        <a:pt x="10748" y="0"/>
                      </a:moveTo>
                      <a:lnTo>
                        <a:pt x="33608" y="0"/>
                      </a:lnTo>
                      <a:cubicBezTo>
                        <a:pt x="37990" y="379"/>
                        <a:pt x="39323" y="1233"/>
                        <a:pt x="39514" y="4174"/>
                      </a:cubicBezTo>
                      <a:cubicBezTo>
                        <a:pt x="39704" y="7115"/>
                        <a:pt x="38180" y="11289"/>
                        <a:pt x="36847" y="13092"/>
                      </a:cubicBezTo>
                      <a:cubicBezTo>
                        <a:pt x="35513" y="14894"/>
                        <a:pt x="33894" y="16317"/>
                        <a:pt x="29893" y="16222"/>
                      </a:cubicBezTo>
                      <a:lnTo>
                        <a:pt x="4747" y="16033"/>
                      </a:lnTo>
                      <a:cubicBezTo>
                        <a:pt x="-1349" y="15463"/>
                        <a:pt x="-15" y="10815"/>
                        <a:pt x="461" y="9297"/>
                      </a:cubicBezTo>
                      <a:cubicBezTo>
                        <a:pt x="937" y="7874"/>
                        <a:pt x="1033" y="6830"/>
                        <a:pt x="2176" y="4743"/>
                      </a:cubicBezTo>
                      <a:cubicBezTo>
                        <a:pt x="3319" y="2656"/>
                        <a:pt x="4081" y="0"/>
                        <a:pt x="10653" y="95"/>
                      </a:cubicBezTo>
                      <a:close/>
                    </a:path>
                  </a:pathLst>
                </a:custGeom>
                <a:grpFill/>
                <a:ln w="9525" cap="flat">
                  <a:noFill/>
                  <a:prstDash val="solid"/>
                  <a:miter/>
                </a:ln>
              </p:spPr>
              <p:txBody>
                <a:bodyPr rtlCol="0" anchor="ctr"/>
                <a:lstStyle/>
                <a:p>
                  <a:endParaRPr lang="en-US"/>
                </a:p>
              </p:txBody>
            </p:sp>
          </p:grpSp>
          <p:grpSp>
            <p:nvGrpSpPr>
              <p:cNvPr id="65" name="Graphic 11">
                <a:extLst>
                  <a:ext uri="{FF2B5EF4-FFF2-40B4-BE49-F238E27FC236}">
                    <a16:creationId xmlns:a16="http://schemas.microsoft.com/office/drawing/2014/main" id="{889613EB-70D9-A216-EB64-6D7357937E33}"/>
                  </a:ext>
                </a:extLst>
              </p:cNvPr>
              <p:cNvGrpSpPr/>
              <p:nvPr/>
            </p:nvGrpSpPr>
            <p:grpSpPr>
              <a:xfrm>
                <a:off x="3524250" y="2379358"/>
                <a:ext cx="2094737" cy="410965"/>
                <a:chOff x="3524250" y="2379358"/>
                <a:chExt cx="2094737" cy="410965"/>
              </a:xfrm>
              <a:grpFill/>
            </p:grpSpPr>
            <p:grpSp>
              <p:nvGrpSpPr>
                <p:cNvPr id="66" name="Graphic 11">
                  <a:extLst>
                    <a:ext uri="{FF2B5EF4-FFF2-40B4-BE49-F238E27FC236}">
                      <a16:creationId xmlns:a16="http://schemas.microsoft.com/office/drawing/2014/main" id="{5DBBBA11-418F-F3B1-F278-35C46F712230}"/>
                    </a:ext>
                  </a:extLst>
                </p:cNvPr>
                <p:cNvGrpSpPr/>
                <p:nvPr/>
              </p:nvGrpSpPr>
              <p:grpSpPr>
                <a:xfrm>
                  <a:off x="3524250" y="2448357"/>
                  <a:ext cx="2042461" cy="282912"/>
                  <a:chOff x="3524250" y="2448357"/>
                  <a:chExt cx="2042461" cy="282912"/>
                </a:xfrm>
                <a:grpFill/>
              </p:grpSpPr>
              <p:grpSp>
                <p:nvGrpSpPr>
                  <p:cNvPr id="69" name="Graphic 11">
                    <a:extLst>
                      <a:ext uri="{FF2B5EF4-FFF2-40B4-BE49-F238E27FC236}">
                        <a16:creationId xmlns:a16="http://schemas.microsoft.com/office/drawing/2014/main" id="{E8604D27-E23E-1592-DCA1-4394EC419DB3}"/>
                      </a:ext>
                    </a:extLst>
                  </p:cNvPr>
                  <p:cNvGrpSpPr/>
                  <p:nvPr/>
                </p:nvGrpSpPr>
                <p:grpSpPr>
                  <a:xfrm>
                    <a:off x="5299329" y="2448357"/>
                    <a:ext cx="267382" cy="282912"/>
                    <a:chOff x="5299329" y="2448357"/>
                    <a:chExt cx="267382" cy="282912"/>
                  </a:xfrm>
                  <a:grpFill/>
                </p:grpSpPr>
                <p:sp>
                  <p:nvSpPr>
                    <p:cNvPr id="74" name="Freeform 73">
                      <a:extLst>
                        <a:ext uri="{FF2B5EF4-FFF2-40B4-BE49-F238E27FC236}">
                          <a16:creationId xmlns:a16="http://schemas.microsoft.com/office/drawing/2014/main" id="{4A5B63CA-918C-63D2-C346-7B754854BC28}"/>
                        </a:ext>
                      </a:extLst>
                    </p:cNvPr>
                    <p:cNvSpPr/>
                    <p:nvPr/>
                  </p:nvSpPr>
                  <p:spPr>
                    <a:xfrm>
                      <a:off x="5434872" y="2448357"/>
                      <a:ext cx="131839" cy="282912"/>
                    </a:xfrm>
                    <a:custGeom>
                      <a:avLst/>
                      <a:gdLst>
                        <a:gd name="connsiteX0" fmla="*/ 116679 w 131839"/>
                        <a:gd name="connsiteY0" fmla="*/ 15149 h 282912"/>
                        <a:gd name="connsiteX1" fmla="*/ 23905 w 131839"/>
                        <a:gd name="connsiteY1" fmla="*/ 11828 h 282912"/>
                        <a:gd name="connsiteX2" fmla="*/ 283 w 131839"/>
                        <a:gd name="connsiteY2" fmla="*/ 67610 h 282912"/>
                        <a:gd name="connsiteX3" fmla="*/ 38479 w 131839"/>
                        <a:gd name="connsiteY3" fmla="*/ 134587 h 282912"/>
                        <a:gd name="connsiteX4" fmla="*/ 74959 w 131839"/>
                        <a:gd name="connsiteY4" fmla="*/ 207350 h 282912"/>
                        <a:gd name="connsiteX5" fmla="*/ 62291 w 131839"/>
                        <a:gd name="connsiteY5" fmla="*/ 228600 h 282912"/>
                        <a:gd name="connsiteX6" fmla="*/ 15809 w 131839"/>
                        <a:gd name="connsiteY6" fmla="*/ 229264 h 282912"/>
                        <a:gd name="connsiteX7" fmla="*/ 5998 w 131839"/>
                        <a:gd name="connsiteY7" fmla="*/ 224806 h 282912"/>
                        <a:gd name="connsiteX8" fmla="*/ 6475 w 131839"/>
                        <a:gd name="connsiteY8" fmla="*/ 277647 h 282912"/>
                        <a:gd name="connsiteX9" fmla="*/ 104963 w 131839"/>
                        <a:gd name="connsiteY9" fmla="*/ 263796 h 282912"/>
                        <a:gd name="connsiteX10" fmla="*/ 126394 w 131839"/>
                        <a:gd name="connsiteY10" fmla="*/ 234862 h 282912"/>
                        <a:gd name="connsiteX11" fmla="*/ 117250 w 131839"/>
                        <a:gd name="connsiteY11" fmla="*/ 150714 h 282912"/>
                        <a:gd name="connsiteX12" fmla="*/ 90485 w 131839"/>
                        <a:gd name="connsiteY12" fmla="*/ 113716 h 282912"/>
                        <a:gd name="connsiteX13" fmla="*/ 62577 w 131839"/>
                        <a:gd name="connsiteY13" fmla="*/ 72923 h 282912"/>
                        <a:gd name="connsiteX14" fmla="*/ 70387 w 131839"/>
                        <a:gd name="connsiteY14" fmla="*/ 48447 h 282912"/>
                        <a:gd name="connsiteX15" fmla="*/ 107535 w 131839"/>
                        <a:gd name="connsiteY15" fmla="*/ 57649 h 282912"/>
                        <a:gd name="connsiteX16" fmla="*/ 120965 w 131839"/>
                        <a:gd name="connsiteY16" fmla="*/ 67326 h 282912"/>
                        <a:gd name="connsiteX17" fmla="*/ 119346 w 131839"/>
                        <a:gd name="connsiteY17" fmla="*/ 16856 h 282912"/>
                        <a:gd name="connsiteX18" fmla="*/ 116965 w 131839"/>
                        <a:gd name="connsiteY18" fmla="*/ 15149 h 2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39" h="282912">
                          <a:moveTo>
                            <a:pt x="116679" y="15149"/>
                          </a:moveTo>
                          <a:cubicBezTo>
                            <a:pt x="90104" y="-3351"/>
                            <a:pt x="50194" y="-5438"/>
                            <a:pt x="23905" y="11828"/>
                          </a:cubicBezTo>
                          <a:cubicBezTo>
                            <a:pt x="6951" y="24825"/>
                            <a:pt x="-1717" y="45032"/>
                            <a:pt x="283" y="67610"/>
                          </a:cubicBezTo>
                          <a:cubicBezTo>
                            <a:pt x="4760" y="93130"/>
                            <a:pt x="21905" y="114190"/>
                            <a:pt x="38479" y="134587"/>
                          </a:cubicBezTo>
                          <a:cubicBezTo>
                            <a:pt x="57433" y="157829"/>
                            <a:pt x="75245" y="179839"/>
                            <a:pt x="74959" y="207350"/>
                          </a:cubicBezTo>
                          <a:cubicBezTo>
                            <a:pt x="73435" y="215224"/>
                            <a:pt x="70483" y="222529"/>
                            <a:pt x="62291" y="228600"/>
                          </a:cubicBezTo>
                          <a:cubicBezTo>
                            <a:pt x="52671" y="235905"/>
                            <a:pt x="29049" y="236000"/>
                            <a:pt x="15809" y="229264"/>
                          </a:cubicBezTo>
                          <a:lnTo>
                            <a:pt x="5998" y="224806"/>
                          </a:lnTo>
                          <a:lnTo>
                            <a:pt x="6475" y="277647"/>
                          </a:lnTo>
                          <a:cubicBezTo>
                            <a:pt x="6475" y="277647"/>
                            <a:pt x="60577" y="296146"/>
                            <a:pt x="104963" y="263796"/>
                          </a:cubicBezTo>
                          <a:cubicBezTo>
                            <a:pt x="114964" y="256491"/>
                            <a:pt x="121918" y="245677"/>
                            <a:pt x="126394" y="234862"/>
                          </a:cubicBezTo>
                          <a:cubicBezTo>
                            <a:pt x="136110" y="209342"/>
                            <a:pt x="132681" y="177751"/>
                            <a:pt x="117250" y="150714"/>
                          </a:cubicBezTo>
                          <a:cubicBezTo>
                            <a:pt x="110583" y="137338"/>
                            <a:pt x="100391" y="125290"/>
                            <a:pt x="90485" y="113716"/>
                          </a:cubicBezTo>
                          <a:cubicBezTo>
                            <a:pt x="78769" y="99960"/>
                            <a:pt x="67720" y="86963"/>
                            <a:pt x="62577" y="72923"/>
                          </a:cubicBezTo>
                          <a:cubicBezTo>
                            <a:pt x="60386" y="64195"/>
                            <a:pt x="61434" y="54519"/>
                            <a:pt x="70387" y="48447"/>
                          </a:cubicBezTo>
                          <a:cubicBezTo>
                            <a:pt x="79246" y="43040"/>
                            <a:pt x="94009" y="49206"/>
                            <a:pt x="107535" y="57649"/>
                          </a:cubicBezTo>
                          <a:cubicBezTo>
                            <a:pt x="116298" y="63152"/>
                            <a:pt x="120965" y="67326"/>
                            <a:pt x="120965" y="67326"/>
                          </a:cubicBezTo>
                          <a:lnTo>
                            <a:pt x="119346" y="16856"/>
                          </a:lnTo>
                          <a:lnTo>
                            <a:pt x="116965" y="15149"/>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C8B1267-6316-7F84-B6F7-0C5F7105C0C9}"/>
                        </a:ext>
                      </a:extLst>
                    </p:cNvPr>
                    <p:cNvSpPr/>
                    <p:nvPr/>
                  </p:nvSpPr>
                  <p:spPr>
                    <a:xfrm>
                      <a:off x="5299329" y="2453165"/>
                      <a:ext cx="126968" cy="271795"/>
                    </a:xfrm>
                    <a:custGeom>
                      <a:avLst/>
                      <a:gdLst>
                        <a:gd name="connsiteX0" fmla="*/ 126968 w 126968"/>
                        <a:gd name="connsiteY0" fmla="*/ 44493 h 271795"/>
                        <a:gd name="connsiteX1" fmla="*/ 126968 w 126968"/>
                        <a:gd name="connsiteY1" fmla="*/ 0 h 271795"/>
                        <a:gd name="connsiteX2" fmla="*/ 381 w 126968"/>
                        <a:gd name="connsiteY2" fmla="*/ 0 h 271795"/>
                        <a:gd name="connsiteX3" fmla="*/ 381 w 126968"/>
                        <a:gd name="connsiteY3" fmla="*/ 1044 h 271795"/>
                        <a:gd name="connsiteX4" fmla="*/ 0 w 126968"/>
                        <a:gd name="connsiteY4" fmla="*/ 1044 h 271795"/>
                        <a:gd name="connsiteX5" fmla="*/ 0 w 126968"/>
                        <a:gd name="connsiteY5" fmla="*/ 270467 h 271795"/>
                        <a:gd name="connsiteX6" fmla="*/ 381 w 126968"/>
                        <a:gd name="connsiteY6" fmla="*/ 270467 h 271795"/>
                        <a:gd name="connsiteX7" fmla="*/ 381 w 126968"/>
                        <a:gd name="connsiteY7" fmla="*/ 271795 h 271795"/>
                        <a:gd name="connsiteX8" fmla="*/ 126968 w 126968"/>
                        <a:gd name="connsiteY8" fmla="*/ 271795 h 271795"/>
                        <a:gd name="connsiteX9" fmla="*/ 126968 w 126968"/>
                        <a:gd name="connsiteY9" fmla="*/ 227208 h 271795"/>
                        <a:gd name="connsiteX10" fmla="*/ 54674 w 126968"/>
                        <a:gd name="connsiteY10" fmla="*/ 227208 h 271795"/>
                        <a:gd name="connsiteX11" fmla="*/ 54674 w 126968"/>
                        <a:gd name="connsiteY11" fmla="*/ 148373 h 271795"/>
                        <a:gd name="connsiteX12" fmla="*/ 101822 w 126968"/>
                        <a:gd name="connsiteY12" fmla="*/ 148373 h 271795"/>
                        <a:gd name="connsiteX13" fmla="*/ 101822 w 126968"/>
                        <a:gd name="connsiteY13" fmla="*/ 103785 h 271795"/>
                        <a:gd name="connsiteX14" fmla="*/ 54674 w 126968"/>
                        <a:gd name="connsiteY14" fmla="*/ 103785 h 271795"/>
                        <a:gd name="connsiteX15" fmla="*/ 54674 w 126968"/>
                        <a:gd name="connsiteY15" fmla="*/ 44493 h 271795"/>
                        <a:gd name="connsiteX16" fmla="*/ 126968 w 126968"/>
                        <a:gd name="connsiteY16" fmla="*/ 44493 h 2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68" h="271795">
                          <a:moveTo>
                            <a:pt x="126968" y="44493"/>
                          </a:moveTo>
                          <a:lnTo>
                            <a:pt x="126968" y="0"/>
                          </a:lnTo>
                          <a:lnTo>
                            <a:pt x="381" y="0"/>
                          </a:lnTo>
                          <a:lnTo>
                            <a:pt x="381" y="1044"/>
                          </a:lnTo>
                          <a:lnTo>
                            <a:pt x="0" y="1044"/>
                          </a:lnTo>
                          <a:lnTo>
                            <a:pt x="0" y="270467"/>
                          </a:lnTo>
                          <a:lnTo>
                            <a:pt x="381" y="270467"/>
                          </a:lnTo>
                          <a:lnTo>
                            <a:pt x="381" y="271795"/>
                          </a:lnTo>
                          <a:lnTo>
                            <a:pt x="126968" y="271795"/>
                          </a:lnTo>
                          <a:lnTo>
                            <a:pt x="126968" y="227208"/>
                          </a:lnTo>
                          <a:lnTo>
                            <a:pt x="54674" y="227208"/>
                          </a:lnTo>
                          <a:lnTo>
                            <a:pt x="54674" y="148373"/>
                          </a:lnTo>
                          <a:lnTo>
                            <a:pt x="101822" y="148373"/>
                          </a:lnTo>
                          <a:lnTo>
                            <a:pt x="101822" y="103785"/>
                          </a:lnTo>
                          <a:lnTo>
                            <a:pt x="54674" y="103785"/>
                          </a:lnTo>
                          <a:lnTo>
                            <a:pt x="54674" y="44493"/>
                          </a:lnTo>
                          <a:lnTo>
                            <a:pt x="126968" y="44493"/>
                          </a:lnTo>
                          <a:close/>
                        </a:path>
                      </a:pathLst>
                    </a:custGeom>
                    <a:grpFill/>
                    <a:ln w="9525" cap="flat">
                      <a:noFill/>
                      <a:prstDash val="solid"/>
                      <a:miter/>
                    </a:ln>
                  </p:spPr>
                  <p:txBody>
                    <a:bodyPr rtlCol="0" anchor="ctr"/>
                    <a:lstStyle/>
                    <a:p>
                      <a:endParaRPr lang="en-US"/>
                    </a:p>
                  </p:txBody>
                </p:sp>
              </p:grpSp>
              <p:sp>
                <p:nvSpPr>
                  <p:cNvPr id="70" name="Freeform 69">
                    <a:extLst>
                      <a:ext uri="{FF2B5EF4-FFF2-40B4-BE49-F238E27FC236}">
                        <a16:creationId xmlns:a16="http://schemas.microsoft.com/office/drawing/2014/main" id="{AC86EB6F-A5A4-4C04-3266-B64165C613D4}"/>
                      </a:ext>
                    </a:extLst>
                  </p:cNvPr>
                  <p:cNvSpPr/>
                  <p:nvPr/>
                </p:nvSpPr>
                <p:spPr>
                  <a:xfrm>
                    <a:off x="3524250" y="2452975"/>
                    <a:ext cx="1399032" cy="271510"/>
                  </a:xfrm>
                  <a:custGeom>
                    <a:avLst/>
                    <a:gdLst>
                      <a:gd name="connsiteX0" fmla="*/ 526923 w 1399032"/>
                      <a:gd name="connsiteY0" fmla="*/ 0 h 271510"/>
                      <a:gd name="connsiteX1" fmla="*/ 527209 w 1399032"/>
                      <a:gd name="connsiteY1" fmla="*/ 271131 h 271510"/>
                      <a:gd name="connsiteX2" fmla="*/ 472345 w 1399032"/>
                      <a:gd name="connsiteY2" fmla="*/ 271511 h 271510"/>
                      <a:gd name="connsiteX3" fmla="*/ 471964 w 1399032"/>
                      <a:gd name="connsiteY3" fmla="*/ 244568 h 271510"/>
                      <a:gd name="connsiteX4" fmla="*/ 412528 w 1399032"/>
                      <a:gd name="connsiteY4" fmla="*/ 91547 h 271510"/>
                      <a:gd name="connsiteX5" fmla="*/ 411099 w 1399032"/>
                      <a:gd name="connsiteY5" fmla="*/ 270657 h 271510"/>
                      <a:gd name="connsiteX6" fmla="*/ 354521 w 1399032"/>
                      <a:gd name="connsiteY6" fmla="*/ 271416 h 271510"/>
                      <a:gd name="connsiteX7" fmla="*/ 355092 w 1399032"/>
                      <a:gd name="connsiteY7" fmla="*/ 1138 h 271510"/>
                      <a:gd name="connsiteX8" fmla="*/ 367094 w 1399032"/>
                      <a:gd name="connsiteY8" fmla="*/ 569 h 271510"/>
                      <a:gd name="connsiteX9" fmla="*/ 469487 w 1399032"/>
                      <a:gd name="connsiteY9" fmla="*/ 81586 h 271510"/>
                      <a:gd name="connsiteX10" fmla="*/ 468249 w 1399032"/>
                      <a:gd name="connsiteY10" fmla="*/ 95 h 271510"/>
                      <a:gd name="connsiteX11" fmla="*/ 527018 w 1399032"/>
                      <a:gd name="connsiteY11" fmla="*/ 95 h 271510"/>
                      <a:gd name="connsiteX12" fmla="*/ 721709 w 1399032"/>
                      <a:gd name="connsiteY12" fmla="*/ 63466 h 271510"/>
                      <a:gd name="connsiteX13" fmla="*/ 712851 w 1399032"/>
                      <a:gd name="connsiteY13" fmla="*/ 223413 h 271510"/>
                      <a:gd name="connsiteX14" fmla="*/ 606266 w 1399032"/>
                      <a:gd name="connsiteY14" fmla="*/ 271131 h 271510"/>
                      <a:gd name="connsiteX15" fmla="*/ 564737 w 1399032"/>
                      <a:gd name="connsiteY15" fmla="*/ 270372 h 271510"/>
                      <a:gd name="connsiteX16" fmla="*/ 565499 w 1399032"/>
                      <a:gd name="connsiteY16" fmla="*/ 2277 h 271510"/>
                      <a:gd name="connsiteX17" fmla="*/ 606457 w 1399032"/>
                      <a:gd name="connsiteY17" fmla="*/ 2277 h 271510"/>
                      <a:gd name="connsiteX18" fmla="*/ 721805 w 1399032"/>
                      <a:gd name="connsiteY18" fmla="*/ 63466 h 271510"/>
                      <a:gd name="connsiteX19" fmla="*/ 667798 w 1399032"/>
                      <a:gd name="connsiteY19" fmla="*/ 79214 h 271510"/>
                      <a:gd name="connsiteX20" fmla="*/ 619982 w 1399032"/>
                      <a:gd name="connsiteY20" fmla="*/ 51418 h 271510"/>
                      <a:gd name="connsiteX21" fmla="*/ 618935 w 1399032"/>
                      <a:gd name="connsiteY21" fmla="*/ 224172 h 271510"/>
                      <a:gd name="connsiteX22" fmla="*/ 670084 w 1399032"/>
                      <a:gd name="connsiteY22" fmla="*/ 188881 h 271510"/>
                      <a:gd name="connsiteX23" fmla="*/ 667703 w 1399032"/>
                      <a:gd name="connsiteY23" fmla="*/ 79119 h 271510"/>
                      <a:gd name="connsiteX24" fmla="*/ 130683 w 1399032"/>
                      <a:gd name="connsiteY24" fmla="*/ 226544 h 271510"/>
                      <a:gd name="connsiteX25" fmla="*/ 60008 w 1399032"/>
                      <a:gd name="connsiteY25" fmla="*/ 226733 h 271510"/>
                      <a:gd name="connsiteX26" fmla="*/ 61436 w 1399032"/>
                      <a:gd name="connsiteY26" fmla="*/ 1044 h 271510"/>
                      <a:gd name="connsiteX27" fmla="*/ 0 w 1399032"/>
                      <a:gd name="connsiteY27" fmla="*/ 1044 h 271510"/>
                      <a:gd name="connsiteX28" fmla="*/ 381 w 1399032"/>
                      <a:gd name="connsiteY28" fmla="*/ 271036 h 271510"/>
                      <a:gd name="connsiteX29" fmla="*/ 125635 w 1399032"/>
                      <a:gd name="connsiteY29" fmla="*/ 271416 h 271510"/>
                      <a:gd name="connsiteX30" fmla="*/ 130588 w 1399032"/>
                      <a:gd name="connsiteY30" fmla="*/ 226544 h 271510"/>
                      <a:gd name="connsiteX31" fmla="*/ 1399032 w 1399032"/>
                      <a:gd name="connsiteY31" fmla="*/ 226544 h 271510"/>
                      <a:gd name="connsiteX32" fmla="*/ 1335691 w 1399032"/>
                      <a:gd name="connsiteY32" fmla="*/ 226733 h 271510"/>
                      <a:gd name="connsiteX33" fmla="*/ 1337120 w 1399032"/>
                      <a:gd name="connsiteY33" fmla="*/ 1044 h 271510"/>
                      <a:gd name="connsiteX34" fmla="*/ 1277493 w 1399032"/>
                      <a:gd name="connsiteY34" fmla="*/ 1044 h 271510"/>
                      <a:gd name="connsiteX35" fmla="*/ 1277874 w 1399032"/>
                      <a:gd name="connsiteY35" fmla="*/ 271036 h 271510"/>
                      <a:gd name="connsiteX36" fmla="*/ 1393031 w 1399032"/>
                      <a:gd name="connsiteY36" fmla="*/ 271416 h 271510"/>
                      <a:gd name="connsiteX37" fmla="*/ 1399032 w 1399032"/>
                      <a:gd name="connsiteY37" fmla="*/ 226544 h 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9032" h="271510">
                        <a:moveTo>
                          <a:pt x="526923" y="0"/>
                        </a:moveTo>
                        <a:lnTo>
                          <a:pt x="527209" y="271131"/>
                        </a:lnTo>
                        <a:lnTo>
                          <a:pt x="472345" y="271511"/>
                        </a:lnTo>
                        <a:cubicBezTo>
                          <a:pt x="472345" y="271511"/>
                          <a:pt x="472250" y="260411"/>
                          <a:pt x="471964" y="244568"/>
                        </a:cubicBezTo>
                        <a:cubicBezTo>
                          <a:pt x="471297" y="211080"/>
                          <a:pt x="458343" y="150934"/>
                          <a:pt x="412528" y="91547"/>
                        </a:cubicBezTo>
                        <a:lnTo>
                          <a:pt x="411099" y="270657"/>
                        </a:lnTo>
                        <a:lnTo>
                          <a:pt x="354521" y="271416"/>
                        </a:lnTo>
                        <a:lnTo>
                          <a:pt x="355092" y="1138"/>
                        </a:lnTo>
                        <a:cubicBezTo>
                          <a:pt x="355092" y="1138"/>
                          <a:pt x="364522" y="569"/>
                          <a:pt x="367094" y="569"/>
                        </a:cubicBezTo>
                        <a:cubicBezTo>
                          <a:pt x="418624" y="569"/>
                          <a:pt x="459010" y="57395"/>
                          <a:pt x="469487" y="81586"/>
                        </a:cubicBezTo>
                        <a:lnTo>
                          <a:pt x="468249" y="95"/>
                        </a:lnTo>
                        <a:lnTo>
                          <a:pt x="527018" y="95"/>
                        </a:lnTo>
                        <a:close/>
                        <a:moveTo>
                          <a:pt x="721709" y="63466"/>
                        </a:moveTo>
                        <a:cubicBezTo>
                          <a:pt x="745712" y="107295"/>
                          <a:pt x="743617" y="181387"/>
                          <a:pt x="712851" y="223413"/>
                        </a:cubicBezTo>
                        <a:cubicBezTo>
                          <a:pt x="691420" y="252537"/>
                          <a:pt x="650843" y="271131"/>
                          <a:pt x="606266" y="271131"/>
                        </a:cubicBezTo>
                        <a:lnTo>
                          <a:pt x="564737" y="270372"/>
                        </a:lnTo>
                        <a:lnTo>
                          <a:pt x="565499" y="2277"/>
                        </a:lnTo>
                        <a:lnTo>
                          <a:pt x="606457" y="2277"/>
                        </a:lnTo>
                        <a:cubicBezTo>
                          <a:pt x="658273" y="2372"/>
                          <a:pt x="699897" y="23432"/>
                          <a:pt x="721805" y="63466"/>
                        </a:cubicBezTo>
                        <a:close/>
                        <a:moveTo>
                          <a:pt x="667798" y="79214"/>
                        </a:moveTo>
                        <a:cubicBezTo>
                          <a:pt x="658749" y="64130"/>
                          <a:pt x="638556" y="52272"/>
                          <a:pt x="619982" y="51418"/>
                        </a:cubicBezTo>
                        <a:lnTo>
                          <a:pt x="618935" y="224172"/>
                        </a:lnTo>
                        <a:cubicBezTo>
                          <a:pt x="640556" y="221610"/>
                          <a:pt x="658082" y="209942"/>
                          <a:pt x="670084" y="188881"/>
                        </a:cubicBezTo>
                        <a:cubicBezTo>
                          <a:pt x="685419" y="162034"/>
                          <a:pt x="688467" y="113746"/>
                          <a:pt x="667703" y="79119"/>
                        </a:cubicBezTo>
                        <a:close/>
                        <a:moveTo>
                          <a:pt x="130683" y="226544"/>
                        </a:moveTo>
                        <a:cubicBezTo>
                          <a:pt x="130683" y="226544"/>
                          <a:pt x="70580" y="226923"/>
                          <a:pt x="60008" y="226733"/>
                        </a:cubicBezTo>
                        <a:lnTo>
                          <a:pt x="61436" y="1044"/>
                        </a:lnTo>
                        <a:lnTo>
                          <a:pt x="0" y="1044"/>
                        </a:lnTo>
                        <a:cubicBezTo>
                          <a:pt x="0" y="1044"/>
                          <a:pt x="381" y="271036"/>
                          <a:pt x="381" y="271036"/>
                        </a:cubicBezTo>
                        <a:lnTo>
                          <a:pt x="125635" y="271416"/>
                        </a:lnTo>
                        <a:lnTo>
                          <a:pt x="130588" y="226544"/>
                        </a:lnTo>
                        <a:close/>
                        <a:moveTo>
                          <a:pt x="1399032" y="226544"/>
                        </a:moveTo>
                        <a:cubicBezTo>
                          <a:pt x="1399032" y="226544"/>
                          <a:pt x="1345978" y="226923"/>
                          <a:pt x="1335691" y="226733"/>
                        </a:cubicBezTo>
                        <a:lnTo>
                          <a:pt x="1337120" y="1044"/>
                        </a:lnTo>
                        <a:lnTo>
                          <a:pt x="1277493" y="1044"/>
                        </a:lnTo>
                        <a:cubicBezTo>
                          <a:pt x="1277493" y="1044"/>
                          <a:pt x="1277874" y="271036"/>
                          <a:pt x="1277874" y="271036"/>
                        </a:cubicBezTo>
                        <a:lnTo>
                          <a:pt x="1393031" y="271416"/>
                        </a:lnTo>
                        <a:lnTo>
                          <a:pt x="1399032" y="226544"/>
                        </a:lnTo>
                        <a:close/>
                      </a:path>
                    </a:pathLst>
                  </a:custGeom>
                  <a:grpFill/>
                  <a:ln w="95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55F242C-9DAC-C09D-740F-64D71E2A2A2C}"/>
                      </a:ext>
                    </a:extLst>
                  </p:cNvPr>
                  <p:cNvSpPr/>
                  <p:nvPr/>
                </p:nvSpPr>
                <p:spPr>
                  <a:xfrm>
                    <a:off x="3646646" y="2454398"/>
                    <a:ext cx="202596" cy="270372"/>
                  </a:xfrm>
                  <a:custGeom>
                    <a:avLst/>
                    <a:gdLst>
                      <a:gd name="connsiteX0" fmla="*/ 202597 w 202596"/>
                      <a:gd name="connsiteY0" fmla="*/ 269898 h 270372"/>
                      <a:gd name="connsiteX1" fmla="*/ 176213 w 202596"/>
                      <a:gd name="connsiteY1" fmla="*/ 949 h 270372"/>
                      <a:gd name="connsiteX2" fmla="*/ 112395 w 202596"/>
                      <a:gd name="connsiteY2" fmla="*/ 0 h 270372"/>
                      <a:gd name="connsiteX3" fmla="*/ 111633 w 202596"/>
                      <a:gd name="connsiteY3" fmla="*/ 0 h 270372"/>
                      <a:gd name="connsiteX4" fmla="*/ 58960 w 202596"/>
                      <a:gd name="connsiteY4" fmla="*/ 33488 h 270372"/>
                      <a:gd name="connsiteX5" fmla="*/ 58674 w 202596"/>
                      <a:gd name="connsiteY5" fmla="*/ 34532 h 270372"/>
                      <a:gd name="connsiteX6" fmla="*/ 45720 w 202596"/>
                      <a:gd name="connsiteY6" fmla="*/ 117446 h 270372"/>
                      <a:gd name="connsiteX7" fmla="*/ 45053 w 202596"/>
                      <a:gd name="connsiteY7" fmla="*/ 122569 h 270372"/>
                      <a:gd name="connsiteX8" fmla="*/ 7715 w 202596"/>
                      <a:gd name="connsiteY8" fmla="*/ 131581 h 270372"/>
                      <a:gd name="connsiteX9" fmla="*/ 0 w 202596"/>
                      <a:gd name="connsiteY9" fmla="*/ 185845 h 270372"/>
                      <a:gd name="connsiteX10" fmla="*/ 37624 w 202596"/>
                      <a:gd name="connsiteY10" fmla="*/ 176169 h 270372"/>
                      <a:gd name="connsiteX11" fmla="*/ 23336 w 202596"/>
                      <a:gd name="connsiteY11" fmla="*/ 270372 h 270372"/>
                      <a:gd name="connsiteX12" fmla="*/ 75914 w 202596"/>
                      <a:gd name="connsiteY12" fmla="*/ 270183 h 270372"/>
                      <a:gd name="connsiteX13" fmla="*/ 91059 w 202596"/>
                      <a:gd name="connsiteY13" fmla="*/ 172564 h 270372"/>
                      <a:gd name="connsiteX14" fmla="*/ 139160 w 202596"/>
                      <a:gd name="connsiteY14" fmla="*/ 187648 h 270372"/>
                      <a:gd name="connsiteX15" fmla="*/ 139160 w 202596"/>
                      <a:gd name="connsiteY15" fmla="*/ 187458 h 270372"/>
                      <a:gd name="connsiteX16" fmla="*/ 148209 w 202596"/>
                      <a:gd name="connsiteY16" fmla="*/ 269329 h 270372"/>
                      <a:gd name="connsiteX17" fmla="*/ 202502 w 202596"/>
                      <a:gd name="connsiteY17" fmla="*/ 269803 h 270372"/>
                      <a:gd name="connsiteX18" fmla="*/ 98489 w 202596"/>
                      <a:gd name="connsiteY18" fmla="*/ 120861 h 270372"/>
                      <a:gd name="connsiteX19" fmla="*/ 102299 w 202596"/>
                      <a:gd name="connsiteY19" fmla="*/ 94298 h 270372"/>
                      <a:gd name="connsiteX20" fmla="*/ 108680 w 202596"/>
                      <a:gd name="connsiteY20" fmla="*/ 54074 h 270372"/>
                      <a:gd name="connsiteX21" fmla="*/ 119729 w 202596"/>
                      <a:gd name="connsiteY21" fmla="*/ 45062 h 270372"/>
                      <a:gd name="connsiteX22" fmla="*/ 120682 w 202596"/>
                      <a:gd name="connsiteY22" fmla="*/ 44872 h 270372"/>
                      <a:gd name="connsiteX23" fmla="*/ 127730 w 202596"/>
                      <a:gd name="connsiteY23" fmla="*/ 44872 h 270372"/>
                      <a:gd name="connsiteX24" fmla="*/ 134207 w 202596"/>
                      <a:gd name="connsiteY24" fmla="*/ 127692 h 270372"/>
                      <a:gd name="connsiteX25" fmla="*/ 116395 w 202596"/>
                      <a:gd name="connsiteY25" fmla="*/ 123043 h 270372"/>
                      <a:gd name="connsiteX26" fmla="*/ 98584 w 202596"/>
                      <a:gd name="connsiteY26" fmla="*/ 12095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96" h="270372">
                        <a:moveTo>
                          <a:pt x="202597" y="269898"/>
                        </a:moveTo>
                        <a:lnTo>
                          <a:pt x="176213" y="949"/>
                        </a:lnTo>
                        <a:lnTo>
                          <a:pt x="112395" y="0"/>
                        </a:lnTo>
                        <a:lnTo>
                          <a:pt x="111633" y="0"/>
                        </a:lnTo>
                        <a:cubicBezTo>
                          <a:pt x="76200" y="3795"/>
                          <a:pt x="63437" y="20302"/>
                          <a:pt x="58960" y="33488"/>
                        </a:cubicBezTo>
                        <a:lnTo>
                          <a:pt x="58674" y="34532"/>
                        </a:lnTo>
                        <a:cubicBezTo>
                          <a:pt x="57150" y="44303"/>
                          <a:pt x="49149" y="99611"/>
                          <a:pt x="45720" y="117446"/>
                        </a:cubicBezTo>
                        <a:lnTo>
                          <a:pt x="45053" y="122569"/>
                        </a:lnTo>
                        <a:cubicBezTo>
                          <a:pt x="30194" y="124656"/>
                          <a:pt x="17145" y="127881"/>
                          <a:pt x="7715" y="131581"/>
                        </a:cubicBezTo>
                        <a:lnTo>
                          <a:pt x="0" y="185845"/>
                        </a:lnTo>
                        <a:cubicBezTo>
                          <a:pt x="0" y="185845"/>
                          <a:pt x="15716" y="180248"/>
                          <a:pt x="37624" y="176169"/>
                        </a:cubicBezTo>
                        <a:cubicBezTo>
                          <a:pt x="32671" y="209183"/>
                          <a:pt x="23336" y="270372"/>
                          <a:pt x="23336" y="270372"/>
                        </a:cubicBezTo>
                        <a:lnTo>
                          <a:pt x="75914" y="270183"/>
                        </a:lnTo>
                        <a:lnTo>
                          <a:pt x="91059" y="172564"/>
                        </a:lnTo>
                        <a:cubicBezTo>
                          <a:pt x="108394" y="173892"/>
                          <a:pt x="125349" y="178161"/>
                          <a:pt x="139160" y="187648"/>
                        </a:cubicBezTo>
                        <a:lnTo>
                          <a:pt x="139160" y="187458"/>
                        </a:lnTo>
                        <a:cubicBezTo>
                          <a:pt x="139160" y="187458"/>
                          <a:pt x="148209" y="269329"/>
                          <a:pt x="148209" y="269329"/>
                        </a:cubicBezTo>
                        <a:lnTo>
                          <a:pt x="202502" y="269803"/>
                        </a:lnTo>
                        <a:close/>
                        <a:moveTo>
                          <a:pt x="98489" y="120861"/>
                        </a:moveTo>
                        <a:cubicBezTo>
                          <a:pt x="100013" y="111944"/>
                          <a:pt x="101155" y="102931"/>
                          <a:pt x="102299" y="94298"/>
                        </a:cubicBezTo>
                        <a:cubicBezTo>
                          <a:pt x="104013" y="81017"/>
                          <a:pt x="105728" y="67261"/>
                          <a:pt x="108680" y="54074"/>
                        </a:cubicBezTo>
                        <a:cubicBezTo>
                          <a:pt x="109347" y="51134"/>
                          <a:pt x="114205" y="46011"/>
                          <a:pt x="119729" y="45062"/>
                        </a:cubicBezTo>
                        <a:lnTo>
                          <a:pt x="120682" y="44872"/>
                        </a:lnTo>
                        <a:cubicBezTo>
                          <a:pt x="123349" y="44019"/>
                          <a:pt x="124396" y="44398"/>
                          <a:pt x="127730" y="44872"/>
                        </a:cubicBezTo>
                        <a:lnTo>
                          <a:pt x="134207" y="127692"/>
                        </a:lnTo>
                        <a:cubicBezTo>
                          <a:pt x="128397" y="125889"/>
                          <a:pt x="122396" y="124276"/>
                          <a:pt x="116395" y="123043"/>
                        </a:cubicBezTo>
                        <a:cubicBezTo>
                          <a:pt x="110490" y="122094"/>
                          <a:pt x="104489" y="121430"/>
                          <a:pt x="98584" y="120956"/>
                        </a:cubicBezTo>
                        <a:close/>
                      </a:path>
                    </a:pathLst>
                  </a:custGeom>
                  <a:grpFill/>
                  <a:ln w="95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2BCC441-0E89-BFDF-E025-873E7ADF2BB8}"/>
                      </a:ext>
                    </a:extLst>
                  </p:cNvPr>
                  <p:cNvSpPr/>
                  <p:nvPr/>
                </p:nvSpPr>
                <p:spPr>
                  <a:xfrm>
                    <a:off x="4912804" y="2454398"/>
                    <a:ext cx="198310" cy="270277"/>
                  </a:xfrm>
                  <a:custGeom>
                    <a:avLst/>
                    <a:gdLst>
                      <a:gd name="connsiteX0" fmla="*/ 145542 w 198310"/>
                      <a:gd name="connsiteY0" fmla="*/ 269424 h 270277"/>
                      <a:gd name="connsiteX1" fmla="*/ 198311 w 198310"/>
                      <a:gd name="connsiteY1" fmla="*/ 269898 h 270277"/>
                      <a:gd name="connsiteX2" fmla="*/ 172688 w 198310"/>
                      <a:gd name="connsiteY2" fmla="*/ 949 h 270277"/>
                      <a:gd name="connsiteX3" fmla="*/ 110680 w 198310"/>
                      <a:gd name="connsiteY3" fmla="*/ 0 h 270277"/>
                      <a:gd name="connsiteX4" fmla="*/ 109919 w 198310"/>
                      <a:gd name="connsiteY4" fmla="*/ 0 h 270277"/>
                      <a:gd name="connsiteX5" fmla="*/ 58769 w 198310"/>
                      <a:gd name="connsiteY5" fmla="*/ 33488 h 270277"/>
                      <a:gd name="connsiteX6" fmla="*/ 58483 w 198310"/>
                      <a:gd name="connsiteY6" fmla="*/ 34532 h 270277"/>
                      <a:gd name="connsiteX7" fmla="*/ 45911 w 198310"/>
                      <a:gd name="connsiteY7" fmla="*/ 117446 h 270277"/>
                      <a:gd name="connsiteX8" fmla="*/ 45244 w 198310"/>
                      <a:gd name="connsiteY8" fmla="*/ 122474 h 270277"/>
                      <a:gd name="connsiteX9" fmla="*/ 7715 w 198310"/>
                      <a:gd name="connsiteY9" fmla="*/ 131486 h 270277"/>
                      <a:gd name="connsiteX10" fmla="*/ 0 w 198310"/>
                      <a:gd name="connsiteY10" fmla="*/ 185751 h 270277"/>
                      <a:gd name="connsiteX11" fmla="*/ 38005 w 198310"/>
                      <a:gd name="connsiteY11" fmla="*/ 175979 h 270277"/>
                      <a:gd name="connsiteX12" fmla="*/ 24098 w 198310"/>
                      <a:gd name="connsiteY12" fmla="*/ 270277 h 270277"/>
                      <a:gd name="connsiteX13" fmla="*/ 75247 w 198310"/>
                      <a:gd name="connsiteY13" fmla="*/ 270088 h 270277"/>
                      <a:gd name="connsiteX14" fmla="*/ 90011 w 198310"/>
                      <a:gd name="connsiteY14" fmla="*/ 172374 h 270277"/>
                      <a:gd name="connsiteX15" fmla="*/ 136684 w 198310"/>
                      <a:gd name="connsiteY15" fmla="*/ 186130 h 270277"/>
                      <a:gd name="connsiteX16" fmla="*/ 145447 w 198310"/>
                      <a:gd name="connsiteY16" fmla="*/ 269329 h 270277"/>
                      <a:gd name="connsiteX17" fmla="*/ 97155 w 198310"/>
                      <a:gd name="connsiteY17" fmla="*/ 120861 h 270277"/>
                      <a:gd name="connsiteX18" fmla="*/ 100775 w 198310"/>
                      <a:gd name="connsiteY18" fmla="*/ 94298 h 270277"/>
                      <a:gd name="connsiteX19" fmla="*/ 106966 w 198310"/>
                      <a:gd name="connsiteY19" fmla="*/ 54074 h 270277"/>
                      <a:gd name="connsiteX20" fmla="*/ 117634 w 198310"/>
                      <a:gd name="connsiteY20" fmla="*/ 45062 h 270277"/>
                      <a:gd name="connsiteX21" fmla="*/ 118586 w 198310"/>
                      <a:gd name="connsiteY21" fmla="*/ 44872 h 270277"/>
                      <a:gd name="connsiteX22" fmla="*/ 125444 w 198310"/>
                      <a:gd name="connsiteY22" fmla="*/ 44872 h 270277"/>
                      <a:gd name="connsiteX23" fmla="*/ 131731 w 198310"/>
                      <a:gd name="connsiteY23" fmla="*/ 127028 h 270277"/>
                      <a:gd name="connsiteX24" fmla="*/ 116205 w 198310"/>
                      <a:gd name="connsiteY24" fmla="*/ 123043 h 270277"/>
                      <a:gd name="connsiteX25" fmla="*/ 97155 w 198310"/>
                      <a:gd name="connsiteY25" fmla="*/ 120956 h 27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310" h="270277">
                        <a:moveTo>
                          <a:pt x="145542" y="269424"/>
                        </a:moveTo>
                        <a:lnTo>
                          <a:pt x="198311" y="269898"/>
                        </a:lnTo>
                        <a:lnTo>
                          <a:pt x="172688" y="949"/>
                        </a:lnTo>
                        <a:lnTo>
                          <a:pt x="110680" y="0"/>
                        </a:lnTo>
                        <a:lnTo>
                          <a:pt x="109919" y="0"/>
                        </a:lnTo>
                        <a:cubicBezTo>
                          <a:pt x="75533" y="3795"/>
                          <a:pt x="63151" y="20302"/>
                          <a:pt x="58769" y="33488"/>
                        </a:cubicBezTo>
                        <a:lnTo>
                          <a:pt x="58483" y="34532"/>
                        </a:lnTo>
                        <a:cubicBezTo>
                          <a:pt x="56959" y="44303"/>
                          <a:pt x="49244" y="99611"/>
                          <a:pt x="45911" y="117446"/>
                        </a:cubicBezTo>
                        <a:lnTo>
                          <a:pt x="45244" y="122474"/>
                        </a:lnTo>
                        <a:cubicBezTo>
                          <a:pt x="30290" y="124561"/>
                          <a:pt x="17145" y="127786"/>
                          <a:pt x="7715" y="131486"/>
                        </a:cubicBezTo>
                        <a:lnTo>
                          <a:pt x="0" y="185751"/>
                        </a:lnTo>
                        <a:cubicBezTo>
                          <a:pt x="0" y="185751"/>
                          <a:pt x="16002" y="180058"/>
                          <a:pt x="38005" y="175979"/>
                        </a:cubicBezTo>
                        <a:cubicBezTo>
                          <a:pt x="33147" y="208993"/>
                          <a:pt x="24098" y="270277"/>
                          <a:pt x="24098" y="270277"/>
                        </a:cubicBezTo>
                        <a:lnTo>
                          <a:pt x="75247" y="270088"/>
                        </a:lnTo>
                        <a:lnTo>
                          <a:pt x="90011" y="172374"/>
                        </a:lnTo>
                        <a:cubicBezTo>
                          <a:pt x="106680" y="173513"/>
                          <a:pt x="123063" y="177497"/>
                          <a:pt x="136684" y="186130"/>
                        </a:cubicBezTo>
                        <a:lnTo>
                          <a:pt x="145447" y="269329"/>
                        </a:lnTo>
                        <a:close/>
                        <a:moveTo>
                          <a:pt x="97155" y="120861"/>
                        </a:moveTo>
                        <a:cubicBezTo>
                          <a:pt x="98584" y="111944"/>
                          <a:pt x="99727" y="103026"/>
                          <a:pt x="100775" y="94298"/>
                        </a:cubicBezTo>
                        <a:cubicBezTo>
                          <a:pt x="102394" y="81017"/>
                          <a:pt x="104108" y="67261"/>
                          <a:pt x="106966" y="54074"/>
                        </a:cubicBezTo>
                        <a:cubicBezTo>
                          <a:pt x="107633" y="51134"/>
                          <a:pt x="112300" y="46011"/>
                          <a:pt x="117634" y="45062"/>
                        </a:cubicBezTo>
                        <a:lnTo>
                          <a:pt x="118586" y="44872"/>
                        </a:lnTo>
                        <a:cubicBezTo>
                          <a:pt x="121158" y="44019"/>
                          <a:pt x="122206" y="44398"/>
                          <a:pt x="125444" y="44872"/>
                        </a:cubicBezTo>
                        <a:lnTo>
                          <a:pt x="131731" y="127028"/>
                        </a:lnTo>
                        <a:cubicBezTo>
                          <a:pt x="126683" y="125510"/>
                          <a:pt x="121444" y="124087"/>
                          <a:pt x="116205" y="123043"/>
                        </a:cubicBezTo>
                        <a:cubicBezTo>
                          <a:pt x="109823" y="122000"/>
                          <a:pt x="103537" y="121335"/>
                          <a:pt x="97155" y="120956"/>
                        </a:cubicBezTo>
                        <a:close/>
                      </a:path>
                    </a:pathLst>
                  </a:custGeom>
                  <a:grpFill/>
                  <a:ln w="95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79999B-4F80-753E-8208-3D30FFEBAF3D}"/>
                      </a:ext>
                    </a:extLst>
                  </p:cNvPr>
                  <p:cNvSpPr/>
                  <p:nvPr/>
                </p:nvSpPr>
                <p:spPr>
                  <a:xfrm>
                    <a:off x="5123783" y="2453450"/>
                    <a:ext cx="162687" cy="270182"/>
                  </a:xfrm>
                  <a:custGeom>
                    <a:avLst/>
                    <a:gdLst>
                      <a:gd name="connsiteX0" fmla="*/ 103442 w 162687"/>
                      <a:gd name="connsiteY0" fmla="*/ 118205 h 270182"/>
                      <a:gd name="connsiteX1" fmla="*/ 103346 w 162687"/>
                      <a:gd name="connsiteY1" fmla="*/ 118205 h 270182"/>
                      <a:gd name="connsiteX2" fmla="*/ 162687 w 162687"/>
                      <a:gd name="connsiteY2" fmla="*/ 285 h 270182"/>
                      <a:gd name="connsiteX3" fmla="*/ 105537 w 162687"/>
                      <a:gd name="connsiteY3" fmla="*/ 285 h 270182"/>
                      <a:gd name="connsiteX4" fmla="*/ 56293 w 162687"/>
                      <a:gd name="connsiteY4" fmla="*/ 98093 h 270182"/>
                      <a:gd name="connsiteX5" fmla="*/ 55245 w 162687"/>
                      <a:gd name="connsiteY5" fmla="*/ 97619 h 270182"/>
                      <a:gd name="connsiteX6" fmla="*/ 55721 w 162687"/>
                      <a:gd name="connsiteY6" fmla="*/ 0 h 270182"/>
                      <a:gd name="connsiteX7" fmla="*/ 0 w 162687"/>
                      <a:gd name="connsiteY7" fmla="*/ 664 h 270182"/>
                      <a:gd name="connsiteX8" fmla="*/ 381 w 162687"/>
                      <a:gd name="connsiteY8" fmla="*/ 270088 h 270182"/>
                      <a:gd name="connsiteX9" fmla="*/ 54674 w 162687"/>
                      <a:gd name="connsiteY9" fmla="*/ 270088 h 270182"/>
                      <a:gd name="connsiteX10" fmla="*/ 55055 w 162687"/>
                      <a:gd name="connsiteY10" fmla="*/ 154539 h 270182"/>
                      <a:gd name="connsiteX11" fmla="*/ 55055 w 162687"/>
                      <a:gd name="connsiteY11" fmla="*/ 151693 h 270182"/>
                      <a:gd name="connsiteX12" fmla="*/ 106966 w 162687"/>
                      <a:gd name="connsiteY12" fmla="*/ 270183 h 270182"/>
                      <a:gd name="connsiteX13" fmla="*/ 162401 w 162687"/>
                      <a:gd name="connsiteY13" fmla="*/ 270183 h 270182"/>
                      <a:gd name="connsiteX14" fmla="*/ 103442 w 162687"/>
                      <a:gd name="connsiteY14" fmla="*/ 118110 h 2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7" h="270182">
                        <a:moveTo>
                          <a:pt x="103442" y="118205"/>
                        </a:moveTo>
                        <a:lnTo>
                          <a:pt x="103346" y="118205"/>
                        </a:lnTo>
                        <a:cubicBezTo>
                          <a:pt x="103346" y="118205"/>
                          <a:pt x="162687" y="285"/>
                          <a:pt x="162687" y="285"/>
                        </a:cubicBezTo>
                        <a:lnTo>
                          <a:pt x="105537" y="285"/>
                        </a:lnTo>
                        <a:lnTo>
                          <a:pt x="56293" y="98093"/>
                        </a:lnTo>
                        <a:lnTo>
                          <a:pt x="55245" y="97619"/>
                        </a:lnTo>
                        <a:lnTo>
                          <a:pt x="55721" y="0"/>
                        </a:lnTo>
                        <a:lnTo>
                          <a:pt x="0" y="664"/>
                        </a:lnTo>
                        <a:lnTo>
                          <a:pt x="381" y="270088"/>
                        </a:lnTo>
                        <a:lnTo>
                          <a:pt x="54674" y="270088"/>
                        </a:lnTo>
                        <a:cubicBezTo>
                          <a:pt x="54674" y="270088"/>
                          <a:pt x="55055" y="154539"/>
                          <a:pt x="55055" y="154539"/>
                        </a:cubicBezTo>
                        <a:lnTo>
                          <a:pt x="55055" y="151693"/>
                        </a:lnTo>
                        <a:cubicBezTo>
                          <a:pt x="115538" y="181671"/>
                          <a:pt x="106966" y="270183"/>
                          <a:pt x="106966" y="270183"/>
                        </a:cubicBezTo>
                        <a:lnTo>
                          <a:pt x="162401" y="270183"/>
                        </a:lnTo>
                        <a:cubicBezTo>
                          <a:pt x="164402" y="219144"/>
                          <a:pt x="151543" y="153401"/>
                          <a:pt x="103442" y="118110"/>
                        </a:cubicBezTo>
                        <a:close/>
                      </a:path>
                    </a:pathLst>
                  </a:custGeom>
                  <a:grpFill/>
                  <a:ln w="9525" cap="flat">
                    <a:noFill/>
                    <a:prstDash val="solid"/>
                    <a:miter/>
                  </a:ln>
                </p:spPr>
                <p:txBody>
                  <a:bodyPr rtlCol="0" anchor="ctr"/>
                  <a:lstStyle/>
                  <a:p>
                    <a:endParaRPr lang="en-US"/>
                  </a:p>
                </p:txBody>
              </p:sp>
            </p:grpSp>
            <p:sp>
              <p:nvSpPr>
                <p:cNvPr id="67" name="Freeform 66">
                  <a:extLst>
                    <a:ext uri="{FF2B5EF4-FFF2-40B4-BE49-F238E27FC236}">
                      <a16:creationId xmlns:a16="http://schemas.microsoft.com/office/drawing/2014/main" id="{3ADECFC5-32D8-BE5B-5D8C-D2D373383BF4}"/>
                    </a:ext>
                  </a:extLst>
                </p:cNvPr>
                <p:cNvSpPr/>
                <p:nvPr/>
              </p:nvSpPr>
              <p:spPr>
                <a:xfrm>
                  <a:off x="4325016" y="2379358"/>
                  <a:ext cx="412527" cy="410965"/>
                </a:xfrm>
                <a:custGeom>
                  <a:avLst/>
                  <a:gdLst>
                    <a:gd name="connsiteX0" fmla="*/ 0 w 412527"/>
                    <a:gd name="connsiteY0" fmla="*/ 205483 h 410965"/>
                    <a:gd name="connsiteX1" fmla="*/ 206216 w 412527"/>
                    <a:gd name="connsiteY1" fmla="*/ 410966 h 410965"/>
                    <a:gd name="connsiteX2" fmla="*/ 412528 w 412527"/>
                    <a:gd name="connsiteY2" fmla="*/ 205483 h 410965"/>
                    <a:gd name="connsiteX3" fmla="*/ 206216 w 412527"/>
                    <a:gd name="connsiteY3" fmla="*/ 0 h 410965"/>
                    <a:gd name="connsiteX4" fmla="*/ 0 w 412527"/>
                    <a:gd name="connsiteY4" fmla="*/ 205483 h 410965"/>
                    <a:gd name="connsiteX5" fmla="*/ 355283 w 412527"/>
                    <a:gd name="connsiteY5" fmla="*/ 203491 h 410965"/>
                    <a:gd name="connsiteX6" fmla="*/ 207169 w 412527"/>
                    <a:gd name="connsiteY6" fmla="*/ 351010 h 410965"/>
                    <a:gd name="connsiteX7" fmla="*/ 59055 w 412527"/>
                    <a:gd name="connsiteY7" fmla="*/ 203491 h 410965"/>
                    <a:gd name="connsiteX8" fmla="*/ 207169 w 412527"/>
                    <a:gd name="connsiteY8" fmla="*/ 55972 h 410965"/>
                    <a:gd name="connsiteX9" fmla="*/ 355283 w 412527"/>
                    <a:gd name="connsiteY9" fmla="*/ 203491 h 4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527" h="410965">
                      <a:moveTo>
                        <a:pt x="0" y="205483"/>
                      </a:moveTo>
                      <a:cubicBezTo>
                        <a:pt x="0" y="318755"/>
                        <a:pt x="92488" y="410966"/>
                        <a:pt x="206216" y="410966"/>
                      </a:cubicBezTo>
                      <a:cubicBezTo>
                        <a:pt x="319945" y="410966"/>
                        <a:pt x="412528" y="318850"/>
                        <a:pt x="412528" y="205483"/>
                      </a:cubicBezTo>
                      <a:cubicBezTo>
                        <a:pt x="412528" y="92116"/>
                        <a:pt x="319945" y="0"/>
                        <a:pt x="206216" y="0"/>
                      </a:cubicBezTo>
                      <a:cubicBezTo>
                        <a:pt x="92488" y="0"/>
                        <a:pt x="0" y="92116"/>
                        <a:pt x="0" y="205483"/>
                      </a:cubicBezTo>
                      <a:close/>
                      <a:moveTo>
                        <a:pt x="355283" y="203491"/>
                      </a:moveTo>
                      <a:cubicBezTo>
                        <a:pt x="355283" y="284887"/>
                        <a:pt x="288798" y="351010"/>
                        <a:pt x="207169" y="351010"/>
                      </a:cubicBezTo>
                      <a:cubicBezTo>
                        <a:pt x="125444" y="351010"/>
                        <a:pt x="59055" y="284792"/>
                        <a:pt x="59055" y="203491"/>
                      </a:cubicBezTo>
                      <a:cubicBezTo>
                        <a:pt x="59055" y="122094"/>
                        <a:pt x="125540" y="55972"/>
                        <a:pt x="207169" y="55972"/>
                      </a:cubicBezTo>
                      <a:cubicBezTo>
                        <a:pt x="288893" y="55972"/>
                        <a:pt x="355283" y="122189"/>
                        <a:pt x="355283" y="203491"/>
                      </a:cubicBezTo>
                      <a:close/>
                    </a:path>
                  </a:pathLst>
                </a:custGeom>
                <a:grp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EB41255-9137-0656-2742-CCA445131DBD}"/>
                    </a:ext>
                  </a:extLst>
                </p:cNvPr>
                <p:cNvSpPr/>
                <p:nvPr/>
              </p:nvSpPr>
              <p:spPr>
                <a:xfrm>
                  <a:off x="5570315" y="2454493"/>
                  <a:ext cx="48672" cy="49141"/>
                </a:xfrm>
                <a:custGeom>
                  <a:avLst/>
                  <a:gdLst>
                    <a:gd name="connsiteX0" fmla="*/ 24479 w 48672"/>
                    <a:gd name="connsiteY0" fmla="*/ 0 h 49141"/>
                    <a:gd name="connsiteX1" fmla="*/ 48673 w 48672"/>
                    <a:gd name="connsiteY1" fmla="*/ 24476 h 49141"/>
                    <a:gd name="connsiteX2" fmla="*/ 24384 w 48672"/>
                    <a:gd name="connsiteY2" fmla="*/ 49141 h 49141"/>
                    <a:gd name="connsiteX3" fmla="*/ 0 w 48672"/>
                    <a:gd name="connsiteY3" fmla="*/ 24476 h 49141"/>
                    <a:gd name="connsiteX4" fmla="*/ 24384 w 48672"/>
                    <a:gd name="connsiteY4" fmla="*/ 0 h 49141"/>
                    <a:gd name="connsiteX5" fmla="*/ 24479 w 48672"/>
                    <a:gd name="connsiteY5" fmla="*/ 0 h 49141"/>
                    <a:gd name="connsiteX6" fmla="*/ 24384 w 48672"/>
                    <a:gd name="connsiteY6" fmla="*/ 3795 h 49141"/>
                    <a:gd name="connsiteX7" fmla="*/ 4667 w 48672"/>
                    <a:gd name="connsiteY7" fmla="*/ 24476 h 49141"/>
                    <a:gd name="connsiteX8" fmla="*/ 24479 w 48672"/>
                    <a:gd name="connsiteY8" fmla="*/ 45347 h 49141"/>
                    <a:gd name="connsiteX9" fmla="*/ 44196 w 48672"/>
                    <a:gd name="connsiteY9" fmla="*/ 24666 h 49141"/>
                    <a:gd name="connsiteX10" fmla="*/ 24479 w 48672"/>
                    <a:gd name="connsiteY10" fmla="*/ 3890 h 49141"/>
                    <a:gd name="connsiteX11" fmla="*/ 24384 w 48672"/>
                    <a:gd name="connsiteY11" fmla="*/ 3890 h 49141"/>
                    <a:gd name="connsiteX12" fmla="*/ 19812 w 48672"/>
                    <a:gd name="connsiteY12" fmla="*/ 38706 h 49141"/>
                    <a:gd name="connsiteX13" fmla="*/ 15430 w 48672"/>
                    <a:gd name="connsiteY13" fmla="*/ 38706 h 49141"/>
                    <a:gd name="connsiteX14" fmla="*/ 15430 w 48672"/>
                    <a:gd name="connsiteY14" fmla="*/ 11384 h 49141"/>
                    <a:gd name="connsiteX15" fmla="*/ 23146 w 48672"/>
                    <a:gd name="connsiteY15" fmla="*/ 10720 h 49141"/>
                    <a:gd name="connsiteX16" fmla="*/ 31718 w 48672"/>
                    <a:gd name="connsiteY16" fmla="*/ 12807 h 49141"/>
                    <a:gd name="connsiteX17" fmla="*/ 34195 w 48672"/>
                    <a:gd name="connsiteY17" fmla="*/ 18499 h 49141"/>
                    <a:gd name="connsiteX18" fmla="*/ 28861 w 48672"/>
                    <a:gd name="connsiteY18" fmla="*/ 25140 h 49141"/>
                    <a:gd name="connsiteX19" fmla="*/ 28861 w 48672"/>
                    <a:gd name="connsiteY19" fmla="*/ 25330 h 49141"/>
                    <a:gd name="connsiteX20" fmla="*/ 33433 w 48672"/>
                    <a:gd name="connsiteY20" fmla="*/ 31970 h 49141"/>
                    <a:gd name="connsiteX21" fmla="*/ 35147 w 48672"/>
                    <a:gd name="connsiteY21" fmla="*/ 38706 h 49141"/>
                    <a:gd name="connsiteX22" fmla="*/ 30575 w 48672"/>
                    <a:gd name="connsiteY22" fmla="*/ 38706 h 49141"/>
                    <a:gd name="connsiteX23" fmla="*/ 28766 w 48672"/>
                    <a:gd name="connsiteY23" fmla="*/ 31781 h 49141"/>
                    <a:gd name="connsiteX24" fmla="*/ 22860 w 48672"/>
                    <a:gd name="connsiteY24" fmla="*/ 26942 h 49141"/>
                    <a:gd name="connsiteX25" fmla="*/ 19812 w 48672"/>
                    <a:gd name="connsiteY25" fmla="*/ 26942 h 49141"/>
                    <a:gd name="connsiteX26" fmla="*/ 19812 w 48672"/>
                    <a:gd name="connsiteY26" fmla="*/ 38706 h 49141"/>
                    <a:gd name="connsiteX27" fmla="*/ 19812 w 48672"/>
                    <a:gd name="connsiteY27" fmla="*/ 23622 h 49141"/>
                    <a:gd name="connsiteX28" fmla="*/ 22955 w 48672"/>
                    <a:gd name="connsiteY28" fmla="*/ 23622 h 49141"/>
                    <a:gd name="connsiteX29" fmla="*/ 29623 w 48672"/>
                    <a:gd name="connsiteY29" fmla="*/ 18973 h 49141"/>
                    <a:gd name="connsiteX30" fmla="*/ 22955 w 48672"/>
                    <a:gd name="connsiteY30" fmla="*/ 14135 h 49141"/>
                    <a:gd name="connsiteX31" fmla="*/ 19812 w 48672"/>
                    <a:gd name="connsiteY31" fmla="*/ 14325 h 49141"/>
                    <a:gd name="connsiteX32" fmla="*/ 19812 w 48672"/>
                    <a:gd name="connsiteY32" fmla="*/ 23622 h 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72" h="49141">
                      <a:moveTo>
                        <a:pt x="24479" y="0"/>
                      </a:moveTo>
                      <a:cubicBezTo>
                        <a:pt x="37909" y="0"/>
                        <a:pt x="48673" y="10910"/>
                        <a:pt x="48673" y="24476"/>
                      </a:cubicBezTo>
                      <a:cubicBezTo>
                        <a:pt x="48673" y="38042"/>
                        <a:pt x="37909" y="49141"/>
                        <a:pt x="24384" y="49141"/>
                      </a:cubicBezTo>
                      <a:cubicBezTo>
                        <a:pt x="10858" y="49141"/>
                        <a:pt x="0" y="38326"/>
                        <a:pt x="0" y="24476"/>
                      </a:cubicBezTo>
                      <a:cubicBezTo>
                        <a:pt x="0" y="10625"/>
                        <a:pt x="10954" y="0"/>
                        <a:pt x="24384" y="0"/>
                      </a:cubicBezTo>
                      <a:lnTo>
                        <a:pt x="24479" y="0"/>
                      </a:lnTo>
                      <a:close/>
                      <a:moveTo>
                        <a:pt x="24384" y="3795"/>
                      </a:moveTo>
                      <a:cubicBezTo>
                        <a:pt x="13621" y="3795"/>
                        <a:pt x="4667" y="12997"/>
                        <a:pt x="4667" y="24476"/>
                      </a:cubicBezTo>
                      <a:cubicBezTo>
                        <a:pt x="4667" y="35955"/>
                        <a:pt x="13621" y="45347"/>
                        <a:pt x="24479" y="45347"/>
                      </a:cubicBezTo>
                      <a:cubicBezTo>
                        <a:pt x="35433" y="45347"/>
                        <a:pt x="44196" y="36145"/>
                        <a:pt x="44196" y="24666"/>
                      </a:cubicBezTo>
                      <a:cubicBezTo>
                        <a:pt x="44196" y="13187"/>
                        <a:pt x="35433" y="3890"/>
                        <a:pt x="24479" y="3890"/>
                      </a:cubicBezTo>
                      <a:lnTo>
                        <a:pt x="24384" y="3890"/>
                      </a:lnTo>
                      <a:close/>
                      <a:moveTo>
                        <a:pt x="19812" y="38706"/>
                      </a:moveTo>
                      <a:lnTo>
                        <a:pt x="15430" y="38706"/>
                      </a:lnTo>
                      <a:lnTo>
                        <a:pt x="15430" y="11384"/>
                      </a:lnTo>
                      <a:cubicBezTo>
                        <a:pt x="17717" y="11099"/>
                        <a:pt x="19907" y="10720"/>
                        <a:pt x="23146" y="10720"/>
                      </a:cubicBezTo>
                      <a:cubicBezTo>
                        <a:pt x="27337" y="10720"/>
                        <a:pt x="30004" y="11669"/>
                        <a:pt x="31718" y="12807"/>
                      </a:cubicBezTo>
                      <a:cubicBezTo>
                        <a:pt x="33338" y="13946"/>
                        <a:pt x="34195" y="15843"/>
                        <a:pt x="34195" y="18499"/>
                      </a:cubicBezTo>
                      <a:cubicBezTo>
                        <a:pt x="34195" y="22104"/>
                        <a:pt x="31718" y="24286"/>
                        <a:pt x="28861" y="25140"/>
                      </a:cubicBezTo>
                      <a:lnTo>
                        <a:pt x="28861" y="25330"/>
                      </a:lnTo>
                      <a:cubicBezTo>
                        <a:pt x="31242" y="25804"/>
                        <a:pt x="32957" y="27986"/>
                        <a:pt x="33433" y="31970"/>
                      </a:cubicBezTo>
                      <a:cubicBezTo>
                        <a:pt x="34100" y="36239"/>
                        <a:pt x="34766" y="37852"/>
                        <a:pt x="35147" y="38706"/>
                      </a:cubicBezTo>
                      <a:lnTo>
                        <a:pt x="30575" y="38706"/>
                      </a:lnTo>
                      <a:cubicBezTo>
                        <a:pt x="29908" y="37852"/>
                        <a:pt x="29242" y="35386"/>
                        <a:pt x="28766" y="31781"/>
                      </a:cubicBezTo>
                      <a:cubicBezTo>
                        <a:pt x="28099" y="28271"/>
                        <a:pt x="26289" y="26942"/>
                        <a:pt x="22860" y="26942"/>
                      </a:cubicBezTo>
                      <a:lnTo>
                        <a:pt x="19812" y="26942"/>
                      </a:lnTo>
                      <a:lnTo>
                        <a:pt x="19812" y="38706"/>
                      </a:lnTo>
                      <a:close/>
                      <a:moveTo>
                        <a:pt x="19812" y="23622"/>
                      </a:moveTo>
                      <a:lnTo>
                        <a:pt x="22955" y="23622"/>
                      </a:lnTo>
                      <a:cubicBezTo>
                        <a:pt x="26575" y="23622"/>
                        <a:pt x="29623" y="22294"/>
                        <a:pt x="29623" y="18973"/>
                      </a:cubicBezTo>
                      <a:cubicBezTo>
                        <a:pt x="29623" y="16602"/>
                        <a:pt x="27813" y="14135"/>
                        <a:pt x="22955" y="14135"/>
                      </a:cubicBezTo>
                      <a:cubicBezTo>
                        <a:pt x="21527" y="14135"/>
                        <a:pt x="20574" y="14230"/>
                        <a:pt x="19812" y="14325"/>
                      </a:cubicBezTo>
                      <a:lnTo>
                        <a:pt x="19812" y="23622"/>
                      </a:lnTo>
                      <a:close/>
                    </a:path>
                  </a:pathLst>
                </a:custGeom>
                <a:grpFill/>
                <a:ln w="9525" cap="flat">
                  <a:noFill/>
                  <a:prstDash val="solid"/>
                  <a:miter/>
                </a:ln>
              </p:spPr>
              <p:txBody>
                <a:bodyPr rtlCol="0" anchor="ctr"/>
                <a:lstStyle/>
                <a:p>
                  <a:endParaRPr lang="en-US"/>
                </a:p>
              </p:txBody>
            </p:sp>
          </p:grpSp>
        </p:grpSp>
        <p:grpSp>
          <p:nvGrpSpPr>
            <p:cNvPr id="52" name="Graphic 11">
              <a:extLst>
                <a:ext uri="{FF2B5EF4-FFF2-40B4-BE49-F238E27FC236}">
                  <a16:creationId xmlns:a16="http://schemas.microsoft.com/office/drawing/2014/main" id="{72375096-AA81-ED22-3CEE-E06727063064}"/>
                </a:ext>
              </a:extLst>
            </p:cNvPr>
            <p:cNvGrpSpPr/>
            <p:nvPr/>
          </p:nvGrpSpPr>
          <p:grpSpPr>
            <a:xfrm>
              <a:off x="4149375" y="2872764"/>
              <a:ext cx="782573" cy="90124"/>
              <a:chOff x="4149375" y="2872764"/>
              <a:chExt cx="782573" cy="90124"/>
            </a:xfrm>
            <a:grpFill/>
          </p:grpSpPr>
          <p:sp>
            <p:nvSpPr>
              <p:cNvPr id="53" name="Freeform 52">
                <a:extLst>
                  <a:ext uri="{FF2B5EF4-FFF2-40B4-BE49-F238E27FC236}">
                    <a16:creationId xmlns:a16="http://schemas.microsoft.com/office/drawing/2014/main" id="{8AF99137-E0E2-C271-3FAA-B149D00E07FF}"/>
                  </a:ext>
                </a:extLst>
              </p:cNvPr>
              <p:cNvSpPr/>
              <p:nvPr/>
            </p:nvSpPr>
            <p:spPr>
              <a:xfrm>
                <a:off x="4149375" y="2874472"/>
                <a:ext cx="47053" cy="86708"/>
              </a:xfrm>
              <a:custGeom>
                <a:avLst/>
                <a:gdLst>
                  <a:gd name="connsiteX0" fmla="*/ 47054 w 47053"/>
                  <a:gd name="connsiteY0" fmla="*/ 16412 h 86708"/>
                  <a:gd name="connsiteX1" fmla="*/ 17050 w 47053"/>
                  <a:gd name="connsiteY1" fmla="*/ 16412 h 86708"/>
                  <a:gd name="connsiteX2" fmla="*/ 17050 w 47053"/>
                  <a:gd name="connsiteY2" fmla="*/ 36144 h 86708"/>
                  <a:gd name="connsiteX3" fmla="*/ 38957 w 47053"/>
                  <a:gd name="connsiteY3" fmla="*/ 36144 h 86708"/>
                  <a:gd name="connsiteX4" fmla="*/ 38957 w 47053"/>
                  <a:gd name="connsiteY4" fmla="*/ 50944 h 86708"/>
                  <a:gd name="connsiteX5" fmla="*/ 17050 w 47053"/>
                  <a:gd name="connsiteY5" fmla="*/ 50944 h 86708"/>
                  <a:gd name="connsiteX6" fmla="*/ 17050 w 47053"/>
                  <a:gd name="connsiteY6" fmla="*/ 86709 h 86708"/>
                  <a:gd name="connsiteX7" fmla="*/ 0 w 47053"/>
                  <a:gd name="connsiteY7" fmla="*/ 86709 h 86708"/>
                  <a:gd name="connsiteX8" fmla="*/ 0 w 47053"/>
                  <a:gd name="connsiteY8" fmla="*/ 0 h 86708"/>
                  <a:gd name="connsiteX9" fmla="*/ 47054 w 47053"/>
                  <a:gd name="connsiteY9" fmla="*/ 0 h 86708"/>
                  <a:gd name="connsiteX10" fmla="*/ 47054 w 47053"/>
                  <a:gd name="connsiteY10" fmla="*/ 16412 h 8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53" h="86708">
                    <a:moveTo>
                      <a:pt x="47054" y="16412"/>
                    </a:moveTo>
                    <a:lnTo>
                      <a:pt x="17050" y="16412"/>
                    </a:lnTo>
                    <a:lnTo>
                      <a:pt x="17050" y="36144"/>
                    </a:lnTo>
                    <a:lnTo>
                      <a:pt x="38957" y="36144"/>
                    </a:lnTo>
                    <a:lnTo>
                      <a:pt x="38957" y="50944"/>
                    </a:lnTo>
                    <a:lnTo>
                      <a:pt x="17050" y="50944"/>
                    </a:lnTo>
                    <a:lnTo>
                      <a:pt x="17050" y="86709"/>
                    </a:lnTo>
                    <a:lnTo>
                      <a:pt x="0" y="86709"/>
                    </a:lnTo>
                    <a:lnTo>
                      <a:pt x="0" y="0"/>
                    </a:lnTo>
                    <a:lnTo>
                      <a:pt x="47054" y="0"/>
                    </a:lnTo>
                    <a:lnTo>
                      <a:pt x="47054" y="16412"/>
                    </a:lnTo>
                    <a:close/>
                  </a:path>
                </a:pathLst>
              </a:custGeom>
              <a:grp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9E20870-C349-0908-F599-8A8A335C3D84}"/>
                  </a:ext>
                </a:extLst>
              </p:cNvPr>
              <p:cNvSpPr/>
              <p:nvPr/>
            </p:nvSpPr>
            <p:spPr>
              <a:xfrm>
                <a:off x="4213383" y="2872764"/>
                <a:ext cx="58674" cy="89839"/>
              </a:xfrm>
              <a:custGeom>
                <a:avLst/>
                <a:gdLst>
                  <a:gd name="connsiteX0" fmla="*/ 0 w 58674"/>
                  <a:gd name="connsiteY0" fmla="*/ 59861 h 89839"/>
                  <a:gd name="connsiteX1" fmla="*/ 0 w 58674"/>
                  <a:gd name="connsiteY1" fmla="*/ 30263 h 89839"/>
                  <a:gd name="connsiteX2" fmla="*/ 29337 w 58674"/>
                  <a:gd name="connsiteY2" fmla="*/ 0 h 89839"/>
                  <a:gd name="connsiteX3" fmla="*/ 58674 w 58674"/>
                  <a:gd name="connsiteY3" fmla="*/ 30263 h 89839"/>
                  <a:gd name="connsiteX4" fmla="*/ 58674 w 58674"/>
                  <a:gd name="connsiteY4" fmla="*/ 59861 h 89839"/>
                  <a:gd name="connsiteX5" fmla="*/ 29337 w 58674"/>
                  <a:gd name="connsiteY5" fmla="*/ 89839 h 89839"/>
                  <a:gd name="connsiteX6" fmla="*/ 0 w 58674"/>
                  <a:gd name="connsiteY6" fmla="*/ 59861 h 89839"/>
                  <a:gd name="connsiteX7" fmla="*/ 41624 w 58674"/>
                  <a:gd name="connsiteY7" fmla="*/ 60431 h 89839"/>
                  <a:gd name="connsiteX8" fmla="*/ 41624 w 58674"/>
                  <a:gd name="connsiteY8" fmla="*/ 29599 h 89839"/>
                  <a:gd name="connsiteX9" fmla="*/ 29337 w 58674"/>
                  <a:gd name="connsiteY9" fmla="*/ 16317 h 89839"/>
                  <a:gd name="connsiteX10" fmla="*/ 17240 w 58674"/>
                  <a:gd name="connsiteY10" fmla="*/ 29504 h 89839"/>
                  <a:gd name="connsiteX11" fmla="*/ 17240 w 58674"/>
                  <a:gd name="connsiteY11" fmla="*/ 60336 h 89839"/>
                  <a:gd name="connsiteX12" fmla="*/ 29337 w 58674"/>
                  <a:gd name="connsiteY12" fmla="*/ 73522 h 89839"/>
                  <a:gd name="connsiteX13" fmla="*/ 41624 w 58674"/>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A6FBE-EC1E-78BD-497E-AD23E53AFDCF}"/>
                  </a:ext>
                </a:extLst>
              </p:cNvPr>
              <p:cNvSpPr/>
              <p:nvPr/>
            </p:nvSpPr>
            <p:spPr>
              <a:xfrm>
                <a:off x="4293108" y="2872764"/>
                <a:ext cx="58673" cy="89839"/>
              </a:xfrm>
              <a:custGeom>
                <a:avLst/>
                <a:gdLst>
                  <a:gd name="connsiteX0" fmla="*/ 0 w 58673"/>
                  <a:gd name="connsiteY0" fmla="*/ 59861 h 89839"/>
                  <a:gd name="connsiteX1" fmla="*/ 0 w 58673"/>
                  <a:gd name="connsiteY1" fmla="*/ 30263 h 89839"/>
                  <a:gd name="connsiteX2" fmla="*/ 29337 w 58673"/>
                  <a:gd name="connsiteY2" fmla="*/ 0 h 89839"/>
                  <a:gd name="connsiteX3" fmla="*/ 58674 w 58673"/>
                  <a:gd name="connsiteY3" fmla="*/ 30263 h 89839"/>
                  <a:gd name="connsiteX4" fmla="*/ 58674 w 58673"/>
                  <a:gd name="connsiteY4" fmla="*/ 59861 h 89839"/>
                  <a:gd name="connsiteX5" fmla="*/ 29337 w 58673"/>
                  <a:gd name="connsiteY5" fmla="*/ 89839 h 89839"/>
                  <a:gd name="connsiteX6" fmla="*/ 0 w 58673"/>
                  <a:gd name="connsiteY6" fmla="*/ 59861 h 89839"/>
                  <a:gd name="connsiteX7" fmla="*/ 41624 w 58673"/>
                  <a:gd name="connsiteY7" fmla="*/ 60431 h 89839"/>
                  <a:gd name="connsiteX8" fmla="*/ 41624 w 58673"/>
                  <a:gd name="connsiteY8" fmla="*/ 29599 h 89839"/>
                  <a:gd name="connsiteX9" fmla="*/ 29337 w 58673"/>
                  <a:gd name="connsiteY9" fmla="*/ 16317 h 89839"/>
                  <a:gd name="connsiteX10" fmla="*/ 17240 w 58673"/>
                  <a:gd name="connsiteY10" fmla="*/ 29504 h 89839"/>
                  <a:gd name="connsiteX11" fmla="*/ 17240 w 58673"/>
                  <a:gd name="connsiteY11" fmla="*/ 60336 h 89839"/>
                  <a:gd name="connsiteX12" fmla="*/ 29337 w 58673"/>
                  <a:gd name="connsiteY12" fmla="*/ 73522 h 89839"/>
                  <a:gd name="connsiteX13" fmla="*/ 41624 w 58673"/>
                  <a:gd name="connsiteY13" fmla="*/ 60431 h 8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3" h="89839">
                    <a:moveTo>
                      <a:pt x="0" y="59861"/>
                    </a:moveTo>
                    <a:lnTo>
                      <a:pt x="0" y="30263"/>
                    </a:lnTo>
                    <a:cubicBezTo>
                      <a:pt x="0" y="12523"/>
                      <a:pt x="12002" y="0"/>
                      <a:pt x="29337" y="0"/>
                    </a:cubicBezTo>
                    <a:cubicBezTo>
                      <a:pt x="46673" y="0"/>
                      <a:pt x="58674" y="12428"/>
                      <a:pt x="58674" y="30263"/>
                    </a:cubicBezTo>
                    <a:lnTo>
                      <a:pt x="58674" y="59861"/>
                    </a:lnTo>
                    <a:cubicBezTo>
                      <a:pt x="58674" y="77507"/>
                      <a:pt x="46577" y="89839"/>
                      <a:pt x="29337" y="89839"/>
                    </a:cubicBezTo>
                    <a:cubicBezTo>
                      <a:pt x="12097" y="89839"/>
                      <a:pt x="0" y="77507"/>
                      <a:pt x="0" y="59861"/>
                    </a:cubicBezTo>
                    <a:close/>
                    <a:moveTo>
                      <a:pt x="41624" y="60431"/>
                    </a:moveTo>
                    <a:lnTo>
                      <a:pt x="41624" y="29599"/>
                    </a:lnTo>
                    <a:cubicBezTo>
                      <a:pt x="41624" y="19827"/>
                      <a:pt x="35814" y="16317"/>
                      <a:pt x="29337" y="16317"/>
                    </a:cubicBezTo>
                    <a:cubicBezTo>
                      <a:pt x="23241" y="16317"/>
                      <a:pt x="17240" y="19543"/>
                      <a:pt x="17240" y="29504"/>
                    </a:cubicBezTo>
                    <a:lnTo>
                      <a:pt x="17240" y="60336"/>
                    </a:lnTo>
                    <a:cubicBezTo>
                      <a:pt x="17240" y="70107"/>
                      <a:pt x="22955" y="73522"/>
                      <a:pt x="29337" y="73522"/>
                    </a:cubicBezTo>
                    <a:cubicBezTo>
                      <a:pt x="35147" y="73522"/>
                      <a:pt x="41624" y="70392"/>
                      <a:pt x="41624" y="60431"/>
                    </a:cubicBezTo>
                    <a:close/>
                  </a:path>
                </a:pathLst>
              </a:custGeom>
              <a:grp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F293841-139B-272C-71F2-FBE0770CC697}"/>
                  </a:ext>
                </a:extLst>
              </p:cNvPr>
              <p:cNvSpPr/>
              <p:nvPr/>
            </p:nvSpPr>
            <p:spPr>
              <a:xfrm>
                <a:off x="4375499" y="2874377"/>
                <a:ext cx="58102" cy="86993"/>
              </a:xfrm>
              <a:custGeom>
                <a:avLst/>
                <a:gdLst>
                  <a:gd name="connsiteX0" fmla="*/ 0 w 58102"/>
                  <a:gd name="connsiteY0" fmla="*/ 86993 h 86993"/>
                  <a:gd name="connsiteX1" fmla="*/ 0 w 58102"/>
                  <a:gd name="connsiteY1" fmla="*/ 0 h 86993"/>
                  <a:gd name="connsiteX2" fmla="*/ 28765 w 58102"/>
                  <a:gd name="connsiteY2" fmla="*/ 0 h 86993"/>
                  <a:gd name="connsiteX3" fmla="*/ 58102 w 58102"/>
                  <a:gd name="connsiteY3" fmla="*/ 31781 h 86993"/>
                  <a:gd name="connsiteX4" fmla="*/ 58102 w 58102"/>
                  <a:gd name="connsiteY4" fmla="*/ 54739 h 86993"/>
                  <a:gd name="connsiteX5" fmla="*/ 28765 w 58102"/>
                  <a:gd name="connsiteY5" fmla="*/ 86899 h 86993"/>
                  <a:gd name="connsiteX6" fmla="*/ 0 w 58102"/>
                  <a:gd name="connsiteY6" fmla="*/ 86899 h 86993"/>
                  <a:gd name="connsiteX7" fmla="*/ 17050 w 58102"/>
                  <a:gd name="connsiteY7" fmla="*/ 16317 h 86993"/>
                  <a:gd name="connsiteX8" fmla="*/ 17050 w 58102"/>
                  <a:gd name="connsiteY8" fmla="*/ 70866 h 86993"/>
                  <a:gd name="connsiteX9" fmla="*/ 26670 w 58102"/>
                  <a:gd name="connsiteY9" fmla="*/ 70866 h 86993"/>
                  <a:gd name="connsiteX10" fmla="*/ 41053 w 58102"/>
                  <a:gd name="connsiteY10" fmla="*/ 50659 h 86993"/>
                  <a:gd name="connsiteX11" fmla="*/ 41053 w 58102"/>
                  <a:gd name="connsiteY11" fmla="*/ 33773 h 86993"/>
                  <a:gd name="connsiteX12" fmla="*/ 26670 w 58102"/>
                  <a:gd name="connsiteY12" fmla="*/ 16412 h 86993"/>
                  <a:gd name="connsiteX13" fmla="*/ 17050 w 58102"/>
                  <a:gd name="connsiteY13"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02" h="86993">
                    <a:moveTo>
                      <a:pt x="0" y="86993"/>
                    </a:moveTo>
                    <a:lnTo>
                      <a:pt x="0" y="0"/>
                    </a:lnTo>
                    <a:lnTo>
                      <a:pt x="28765" y="0"/>
                    </a:lnTo>
                    <a:cubicBezTo>
                      <a:pt x="46101" y="0"/>
                      <a:pt x="58102" y="10625"/>
                      <a:pt x="58102" y="31781"/>
                    </a:cubicBezTo>
                    <a:lnTo>
                      <a:pt x="58102" y="54739"/>
                    </a:lnTo>
                    <a:cubicBezTo>
                      <a:pt x="58102" y="75704"/>
                      <a:pt x="46101" y="86899"/>
                      <a:pt x="28765" y="86899"/>
                    </a:cubicBezTo>
                    <a:lnTo>
                      <a:pt x="0" y="86899"/>
                    </a:lnTo>
                    <a:close/>
                    <a:moveTo>
                      <a:pt x="17050" y="16317"/>
                    </a:moveTo>
                    <a:lnTo>
                      <a:pt x="17050" y="70866"/>
                    </a:lnTo>
                    <a:lnTo>
                      <a:pt x="26670" y="70866"/>
                    </a:lnTo>
                    <a:cubicBezTo>
                      <a:pt x="34861" y="70866"/>
                      <a:pt x="41053" y="67640"/>
                      <a:pt x="41053" y="50659"/>
                    </a:cubicBezTo>
                    <a:lnTo>
                      <a:pt x="41053" y="33773"/>
                    </a:lnTo>
                    <a:cubicBezTo>
                      <a:pt x="41053" y="24381"/>
                      <a:pt x="38576" y="16412"/>
                      <a:pt x="26670" y="16412"/>
                    </a:cubicBezTo>
                    <a:lnTo>
                      <a:pt x="17050" y="16412"/>
                    </a:lnTo>
                    <a:close/>
                  </a:path>
                </a:pathLst>
              </a:custGeom>
              <a:grp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16666FE-35DC-7DC7-774C-7A3BDC8EC24F}"/>
                  </a:ext>
                </a:extLst>
              </p:cNvPr>
              <p:cNvSpPr/>
              <p:nvPr/>
            </p:nvSpPr>
            <p:spPr>
              <a:xfrm>
                <a:off x="4453318" y="2872859"/>
                <a:ext cx="59435" cy="90029"/>
              </a:xfrm>
              <a:custGeom>
                <a:avLst/>
                <a:gdLst>
                  <a:gd name="connsiteX0" fmla="*/ 1143 w 59435"/>
                  <a:gd name="connsiteY0" fmla="*/ 25519 h 90029"/>
                  <a:gd name="connsiteX1" fmla="*/ 29908 w 59435"/>
                  <a:gd name="connsiteY1" fmla="*/ 0 h 90029"/>
                  <a:gd name="connsiteX2" fmla="*/ 58388 w 59435"/>
                  <a:gd name="connsiteY2" fmla="*/ 29124 h 90029"/>
                  <a:gd name="connsiteX3" fmla="*/ 41529 w 59435"/>
                  <a:gd name="connsiteY3" fmla="*/ 29124 h 90029"/>
                  <a:gd name="connsiteX4" fmla="*/ 29623 w 59435"/>
                  <a:gd name="connsiteY4" fmla="*/ 15558 h 90029"/>
                  <a:gd name="connsiteX5" fmla="*/ 18193 w 59435"/>
                  <a:gd name="connsiteY5" fmla="*/ 25519 h 90029"/>
                  <a:gd name="connsiteX6" fmla="*/ 59436 w 59435"/>
                  <a:gd name="connsiteY6" fmla="*/ 63656 h 90029"/>
                  <a:gd name="connsiteX7" fmla="*/ 29813 w 59435"/>
                  <a:gd name="connsiteY7" fmla="*/ 90029 h 90029"/>
                  <a:gd name="connsiteX8" fmla="*/ 0 w 59435"/>
                  <a:gd name="connsiteY8" fmla="*/ 59956 h 90029"/>
                  <a:gd name="connsiteX9" fmla="*/ 17050 w 59435"/>
                  <a:gd name="connsiteY9" fmla="*/ 59956 h 90029"/>
                  <a:gd name="connsiteX10" fmla="*/ 29813 w 59435"/>
                  <a:gd name="connsiteY10" fmla="*/ 74281 h 90029"/>
                  <a:gd name="connsiteX11" fmla="*/ 42291 w 59435"/>
                  <a:gd name="connsiteY11" fmla="*/ 63846 h 90029"/>
                  <a:gd name="connsiteX12" fmla="*/ 1048 w 59435"/>
                  <a:gd name="connsiteY12" fmla="*/ 25614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35" h="90029">
                    <a:moveTo>
                      <a:pt x="1143" y="25519"/>
                    </a:moveTo>
                    <a:cubicBezTo>
                      <a:pt x="1143" y="9582"/>
                      <a:pt x="12573" y="0"/>
                      <a:pt x="29908" y="0"/>
                    </a:cubicBezTo>
                    <a:cubicBezTo>
                      <a:pt x="47244" y="0"/>
                      <a:pt x="58388" y="11194"/>
                      <a:pt x="58388" y="29124"/>
                    </a:cubicBezTo>
                    <a:lnTo>
                      <a:pt x="41529" y="29124"/>
                    </a:lnTo>
                    <a:cubicBezTo>
                      <a:pt x="41529" y="19827"/>
                      <a:pt x="36957" y="15558"/>
                      <a:pt x="29623" y="15558"/>
                    </a:cubicBezTo>
                    <a:cubicBezTo>
                      <a:pt x="22288" y="15558"/>
                      <a:pt x="18193" y="18973"/>
                      <a:pt x="18193" y="25519"/>
                    </a:cubicBezTo>
                    <a:cubicBezTo>
                      <a:pt x="18193" y="42785"/>
                      <a:pt x="59436" y="32540"/>
                      <a:pt x="59436" y="63656"/>
                    </a:cubicBezTo>
                    <a:cubicBezTo>
                      <a:pt x="59436" y="80163"/>
                      <a:pt x="47530" y="90029"/>
                      <a:pt x="29813" y="90029"/>
                    </a:cubicBezTo>
                    <a:cubicBezTo>
                      <a:pt x="12097" y="90029"/>
                      <a:pt x="0" y="78550"/>
                      <a:pt x="0" y="59956"/>
                    </a:cubicBezTo>
                    <a:lnTo>
                      <a:pt x="17050" y="59956"/>
                    </a:lnTo>
                    <a:cubicBezTo>
                      <a:pt x="17050" y="70107"/>
                      <a:pt x="22288" y="74281"/>
                      <a:pt x="29813" y="74281"/>
                    </a:cubicBezTo>
                    <a:cubicBezTo>
                      <a:pt x="37338" y="74281"/>
                      <a:pt x="42291" y="70961"/>
                      <a:pt x="42291" y="63846"/>
                    </a:cubicBezTo>
                    <a:cubicBezTo>
                      <a:pt x="42291" y="47339"/>
                      <a:pt x="1048" y="56446"/>
                      <a:pt x="1048" y="25614"/>
                    </a:cubicBezTo>
                    <a:close/>
                  </a:path>
                </a:pathLst>
              </a:custGeom>
              <a:grp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AA6EBF3-EB8D-94EB-113E-444E5A3FC307}"/>
                  </a:ext>
                </a:extLst>
              </p:cNvPr>
              <p:cNvSpPr/>
              <p:nvPr/>
            </p:nvSpPr>
            <p:spPr>
              <a:xfrm>
                <a:off x="4534947"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AF20FEF-FE69-0A66-4CDA-14FEC59BCB31}"/>
                  </a:ext>
                </a:extLst>
              </p:cNvPr>
              <p:cNvSpPr/>
              <p:nvPr/>
            </p:nvSpPr>
            <p:spPr>
              <a:xfrm>
                <a:off x="4607147" y="2874377"/>
                <a:ext cx="56959" cy="86993"/>
              </a:xfrm>
              <a:custGeom>
                <a:avLst/>
                <a:gdLst>
                  <a:gd name="connsiteX0" fmla="*/ 0 w 56959"/>
                  <a:gd name="connsiteY0" fmla="*/ 86993 h 86993"/>
                  <a:gd name="connsiteX1" fmla="*/ 0 w 56959"/>
                  <a:gd name="connsiteY1" fmla="*/ 0 h 86993"/>
                  <a:gd name="connsiteX2" fmla="*/ 27718 w 56959"/>
                  <a:gd name="connsiteY2" fmla="*/ 0 h 86993"/>
                  <a:gd name="connsiteX3" fmla="*/ 56959 w 56959"/>
                  <a:gd name="connsiteY3" fmla="*/ 31496 h 86993"/>
                  <a:gd name="connsiteX4" fmla="*/ 56959 w 56959"/>
                  <a:gd name="connsiteY4" fmla="*/ 33963 h 86993"/>
                  <a:gd name="connsiteX5" fmla="*/ 41719 w 56959"/>
                  <a:gd name="connsiteY5" fmla="*/ 60620 h 86993"/>
                  <a:gd name="connsiteX6" fmla="*/ 56483 w 56959"/>
                  <a:gd name="connsiteY6" fmla="*/ 86993 h 86993"/>
                  <a:gd name="connsiteX7" fmla="*/ 37814 w 56959"/>
                  <a:gd name="connsiteY7" fmla="*/ 86993 h 86993"/>
                  <a:gd name="connsiteX8" fmla="*/ 26003 w 56959"/>
                  <a:gd name="connsiteY8" fmla="*/ 64510 h 86993"/>
                  <a:gd name="connsiteX9" fmla="*/ 17050 w 56959"/>
                  <a:gd name="connsiteY9" fmla="*/ 64510 h 86993"/>
                  <a:gd name="connsiteX10" fmla="*/ 17050 w 56959"/>
                  <a:gd name="connsiteY10" fmla="*/ 86993 h 86993"/>
                  <a:gd name="connsiteX11" fmla="*/ 0 w 56959"/>
                  <a:gd name="connsiteY11" fmla="*/ 86993 h 86993"/>
                  <a:gd name="connsiteX12" fmla="*/ 17050 w 56959"/>
                  <a:gd name="connsiteY12" fmla="*/ 16317 h 86993"/>
                  <a:gd name="connsiteX13" fmla="*/ 17050 w 56959"/>
                  <a:gd name="connsiteY13" fmla="*/ 48382 h 86993"/>
                  <a:gd name="connsiteX14" fmla="*/ 25622 w 56959"/>
                  <a:gd name="connsiteY14" fmla="*/ 48382 h 86993"/>
                  <a:gd name="connsiteX15" fmla="*/ 40005 w 56959"/>
                  <a:gd name="connsiteY15" fmla="*/ 33678 h 86993"/>
                  <a:gd name="connsiteX16" fmla="*/ 40005 w 56959"/>
                  <a:gd name="connsiteY16" fmla="*/ 31211 h 86993"/>
                  <a:gd name="connsiteX17" fmla="*/ 25622 w 56959"/>
                  <a:gd name="connsiteY17" fmla="*/ 16317 h 86993"/>
                  <a:gd name="connsiteX18" fmla="*/ 17050 w 56959"/>
                  <a:gd name="connsiteY18" fmla="*/ 16317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959" h="86993">
                    <a:moveTo>
                      <a:pt x="0" y="86993"/>
                    </a:moveTo>
                    <a:lnTo>
                      <a:pt x="0" y="0"/>
                    </a:lnTo>
                    <a:lnTo>
                      <a:pt x="27718" y="0"/>
                    </a:lnTo>
                    <a:cubicBezTo>
                      <a:pt x="45148" y="0"/>
                      <a:pt x="56959" y="11194"/>
                      <a:pt x="56959" y="31496"/>
                    </a:cubicBezTo>
                    <a:lnTo>
                      <a:pt x="56959" y="33963"/>
                    </a:lnTo>
                    <a:cubicBezTo>
                      <a:pt x="56959" y="47434"/>
                      <a:pt x="51149" y="56446"/>
                      <a:pt x="41719" y="60620"/>
                    </a:cubicBezTo>
                    <a:lnTo>
                      <a:pt x="56483" y="86993"/>
                    </a:lnTo>
                    <a:lnTo>
                      <a:pt x="37814" y="86993"/>
                    </a:lnTo>
                    <a:lnTo>
                      <a:pt x="26003" y="64510"/>
                    </a:lnTo>
                    <a:lnTo>
                      <a:pt x="17050" y="64510"/>
                    </a:lnTo>
                    <a:lnTo>
                      <a:pt x="17050" y="86993"/>
                    </a:lnTo>
                    <a:lnTo>
                      <a:pt x="0" y="86993"/>
                    </a:lnTo>
                    <a:close/>
                    <a:moveTo>
                      <a:pt x="17050" y="16317"/>
                    </a:moveTo>
                    <a:lnTo>
                      <a:pt x="17050" y="48382"/>
                    </a:lnTo>
                    <a:lnTo>
                      <a:pt x="25622" y="48382"/>
                    </a:lnTo>
                    <a:cubicBezTo>
                      <a:pt x="33052" y="48382"/>
                      <a:pt x="40005" y="45157"/>
                      <a:pt x="40005" y="33678"/>
                    </a:cubicBezTo>
                    <a:lnTo>
                      <a:pt x="40005" y="31211"/>
                    </a:lnTo>
                    <a:cubicBezTo>
                      <a:pt x="40005" y="19258"/>
                      <a:pt x="33338" y="16317"/>
                      <a:pt x="25622" y="16317"/>
                    </a:cubicBezTo>
                    <a:lnTo>
                      <a:pt x="17050" y="16317"/>
                    </a:lnTo>
                    <a:close/>
                  </a:path>
                </a:pathLst>
              </a:custGeom>
              <a:grp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B783A3A-AAB3-950B-57D7-C4F68BF65263}"/>
                  </a:ext>
                </a:extLst>
              </p:cNvPr>
              <p:cNvSpPr/>
              <p:nvPr/>
            </p:nvSpPr>
            <p:spPr>
              <a:xfrm>
                <a:off x="4677537" y="2874472"/>
                <a:ext cx="64865" cy="86993"/>
              </a:xfrm>
              <a:custGeom>
                <a:avLst/>
                <a:gdLst>
                  <a:gd name="connsiteX0" fmla="*/ 95 w 64865"/>
                  <a:gd name="connsiteY0" fmla="*/ 0 h 86993"/>
                  <a:gd name="connsiteX1" fmla="*/ 17526 w 64865"/>
                  <a:gd name="connsiteY1" fmla="*/ 0 h 86993"/>
                  <a:gd name="connsiteX2" fmla="*/ 32480 w 64865"/>
                  <a:gd name="connsiteY2" fmla="*/ 60146 h 86993"/>
                  <a:gd name="connsiteX3" fmla="*/ 47434 w 64865"/>
                  <a:gd name="connsiteY3" fmla="*/ 0 h 86993"/>
                  <a:gd name="connsiteX4" fmla="*/ 64865 w 64865"/>
                  <a:gd name="connsiteY4" fmla="*/ 0 h 86993"/>
                  <a:gd name="connsiteX5" fmla="*/ 41338 w 64865"/>
                  <a:gd name="connsiteY5" fmla="*/ 86993 h 86993"/>
                  <a:gd name="connsiteX6" fmla="*/ 23431 w 64865"/>
                  <a:gd name="connsiteY6" fmla="*/ 86993 h 86993"/>
                  <a:gd name="connsiteX7" fmla="*/ 0 w 64865"/>
                  <a:gd name="connsiteY7" fmla="*/ 0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5" h="86993">
                    <a:moveTo>
                      <a:pt x="95" y="0"/>
                    </a:moveTo>
                    <a:lnTo>
                      <a:pt x="17526" y="0"/>
                    </a:lnTo>
                    <a:lnTo>
                      <a:pt x="32480" y="60146"/>
                    </a:lnTo>
                    <a:lnTo>
                      <a:pt x="47434" y="0"/>
                    </a:lnTo>
                    <a:lnTo>
                      <a:pt x="64865" y="0"/>
                    </a:lnTo>
                    <a:lnTo>
                      <a:pt x="41338" y="86993"/>
                    </a:lnTo>
                    <a:lnTo>
                      <a:pt x="23431" y="86993"/>
                    </a:lnTo>
                    <a:cubicBezTo>
                      <a:pt x="15526" y="57964"/>
                      <a:pt x="7810" y="29029"/>
                      <a:pt x="0" y="0"/>
                    </a:cubicBezTo>
                    <a:close/>
                  </a:path>
                </a:pathLst>
              </a:custGeom>
              <a:grp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125F2ED-FA69-A452-E65E-499D68AD510B}"/>
                  </a:ext>
                </a:extLst>
              </p:cNvPr>
              <p:cNvSpPr/>
              <p:nvPr/>
            </p:nvSpPr>
            <p:spPr>
              <a:xfrm>
                <a:off x="4760595" y="2874377"/>
                <a:ext cx="17049" cy="86993"/>
              </a:xfrm>
              <a:custGeom>
                <a:avLst/>
                <a:gdLst>
                  <a:gd name="connsiteX0" fmla="*/ 17050 w 17049"/>
                  <a:gd name="connsiteY0" fmla="*/ 86993 h 86993"/>
                  <a:gd name="connsiteX1" fmla="*/ 0 w 17049"/>
                  <a:gd name="connsiteY1" fmla="*/ 86993 h 86993"/>
                  <a:gd name="connsiteX2" fmla="*/ 0 w 17049"/>
                  <a:gd name="connsiteY2" fmla="*/ 0 h 86993"/>
                  <a:gd name="connsiteX3" fmla="*/ 17050 w 17049"/>
                  <a:gd name="connsiteY3" fmla="*/ 0 h 86993"/>
                  <a:gd name="connsiteX4" fmla="*/ 17050 w 17049"/>
                  <a:gd name="connsiteY4" fmla="*/ 86993 h 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86993">
                    <a:moveTo>
                      <a:pt x="17050" y="86993"/>
                    </a:moveTo>
                    <a:lnTo>
                      <a:pt x="0" y="86993"/>
                    </a:lnTo>
                    <a:lnTo>
                      <a:pt x="0" y="0"/>
                    </a:lnTo>
                    <a:lnTo>
                      <a:pt x="17050" y="0"/>
                    </a:lnTo>
                    <a:lnTo>
                      <a:pt x="17050" y="86993"/>
                    </a:lnTo>
                    <a:close/>
                  </a:path>
                </a:pathLst>
              </a:custGeom>
              <a:grp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52B8B70-9CB8-DF3D-246E-45F892030488}"/>
                  </a:ext>
                </a:extLst>
              </p:cNvPr>
              <p:cNvSpPr/>
              <p:nvPr/>
            </p:nvSpPr>
            <p:spPr>
              <a:xfrm>
                <a:off x="4801933" y="2872859"/>
                <a:ext cx="58674" cy="89934"/>
              </a:xfrm>
              <a:custGeom>
                <a:avLst/>
                <a:gdLst>
                  <a:gd name="connsiteX0" fmla="*/ 41624 w 58674"/>
                  <a:gd name="connsiteY0" fmla="*/ 31686 h 89934"/>
                  <a:gd name="connsiteX1" fmla="*/ 29337 w 58674"/>
                  <a:gd name="connsiteY1" fmla="*/ 16317 h 89934"/>
                  <a:gd name="connsiteX2" fmla="*/ 17240 w 58674"/>
                  <a:gd name="connsiteY2" fmla="*/ 29504 h 89934"/>
                  <a:gd name="connsiteX3" fmla="*/ 17240 w 58674"/>
                  <a:gd name="connsiteY3" fmla="*/ 60336 h 89934"/>
                  <a:gd name="connsiteX4" fmla="*/ 29337 w 58674"/>
                  <a:gd name="connsiteY4" fmla="*/ 73617 h 89934"/>
                  <a:gd name="connsiteX5" fmla="*/ 41624 w 58674"/>
                  <a:gd name="connsiteY5" fmla="*/ 57110 h 89934"/>
                  <a:gd name="connsiteX6" fmla="*/ 41624 w 58674"/>
                  <a:gd name="connsiteY6" fmla="*/ 55972 h 89934"/>
                  <a:gd name="connsiteX7" fmla="*/ 58674 w 58674"/>
                  <a:gd name="connsiteY7" fmla="*/ 55972 h 89934"/>
                  <a:gd name="connsiteX8" fmla="*/ 29337 w 58674"/>
                  <a:gd name="connsiteY8" fmla="*/ 89934 h 89934"/>
                  <a:gd name="connsiteX9" fmla="*/ 0 w 58674"/>
                  <a:gd name="connsiteY9" fmla="*/ 59861 h 89934"/>
                  <a:gd name="connsiteX10" fmla="*/ 0 w 58674"/>
                  <a:gd name="connsiteY10" fmla="*/ 29978 h 89934"/>
                  <a:gd name="connsiteX11" fmla="*/ 29337 w 58674"/>
                  <a:gd name="connsiteY11" fmla="*/ 0 h 89934"/>
                  <a:gd name="connsiteX12" fmla="*/ 58674 w 58674"/>
                  <a:gd name="connsiteY12" fmla="*/ 32919 h 89934"/>
                  <a:gd name="connsiteX13" fmla="*/ 41624 w 58674"/>
                  <a:gd name="connsiteY13" fmla="*/ 32919 h 89934"/>
                  <a:gd name="connsiteX14" fmla="*/ 41624 w 58674"/>
                  <a:gd name="connsiteY14" fmla="*/ 31686 h 8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74" h="89934">
                    <a:moveTo>
                      <a:pt x="41624" y="31686"/>
                    </a:moveTo>
                    <a:cubicBezTo>
                      <a:pt x="41624" y="18879"/>
                      <a:pt x="35338" y="16317"/>
                      <a:pt x="29337" y="16317"/>
                    </a:cubicBezTo>
                    <a:cubicBezTo>
                      <a:pt x="23336" y="16317"/>
                      <a:pt x="17240" y="19543"/>
                      <a:pt x="17240" y="29504"/>
                    </a:cubicBezTo>
                    <a:lnTo>
                      <a:pt x="17240" y="60336"/>
                    </a:lnTo>
                    <a:cubicBezTo>
                      <a:pt x="17240" y="70581"/>
                      <a:pt x="23432" y="73617"/>
                      <a:pt x="29337" y="73617"/>
                    </a:cubicBezTo>
                    <a:cubicBezTo>
                      <a:pt x="37243" y="73617"/>
                      <a:pt x="41624" y="69822"/>
                      <a:pt x="41624" y="57110"/>
                    </a:cubicBezTo>
                    <a:lnTo>
                      <a:pt x="41624" y="55972"/>
                    </a:lnTo>
                    <a:lnTo>
                      <a:pt x="58674" y="55972"/>
                    </a:lnTo>
                    <a:cubicBezTo>
                      <a:pt x="58674" y="78171"/>
                      <a:pt x="49149" y="89934"/>
                      <a:pt x="29337" y="89934"/>
                    </a:cubicBezTo>
                    <a:cubicBezTo>
                      <a:pt x="12001" y="89934"/>
                      <a:pt x="0" y="77602"/>
                      <a:pt x="0" y="59861"/>
                    </a:cubicBezTo>
                    <a:lnTo>
                      <a:pt x="0" y="29978"/>
                    </a:lnTo>
                    <a:cubicBezTo>
                      <a:pt x="0" y="12333"/>
                      <a:pt x="12001" y="0"/>
                      <a:pt x="29337" y="0"/>
                    </a:cubicBezTo>
                    <a:cubicBezTo>
                      <a:pt x="48768" y="0"/>
                      <a:pt x="58674" y="12712"/>
                      <a:pt x="58674" y="32919"/>
                    </a:cubicBezTo>
                    <a:lnTo>
                      <a:pt x="41624" y="32919"/>
                    </a:lnTo>
                    <a:lnTo>
                      <a:pt x="41624" y="31686"/>
                    </a:lnTo>
                    <a:close/>
                  </a:path>
                </a:pathLst>
              </a:custGeom>
              <a:grp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6F0495-9EAA-EDBB-E85D-6F371DE28AB7}"/>
                  </a:ext>
                </a:extLst>
              </p:cNvPr>
              <p:cNvSpPr/>
              <p:nvPr/>
            </p:nvSpPr>
            <p:spPr>
              <a:xfrm>
                <a:off x="4882895" y="2874472"/>
                <a:ext cx="49053" cy="86993"/>
              </a:xfrm>
              <a:custGeom>
                <a:avLst/>
                <a:gdLst>
                  <a:gd name="connsiteX0" fmla="*/ 49054 w 49053"/>
                  <a:gd name="connsiteY0" fmla="*/ 16412 h 86993"/>
                  <a:gd name="connsiteX1" fmla="*/ 17145 w 49053"/>
                  <a:gd name="connsiteY1" fmla="*/ 16412 h 86993"/>
                  <a:gd name="connsiteX2" fmla="*/ 17145 w 49053"/>
                  <a:gd name="connsiteY2" fmla="*/ 36144 h 86993"/>
                  <a:gd name="connsiteX3" fmla="*/ 40767 w 49053"/>
                  <a:gd name="connsiteY3" fmla="*/ 36144 h 86993"/>
                  <a:gd name="connsiteX4" fmla="*/ 40767 w 49053"/>
                  <a:gd name="connsiteY4" fmla="*/ 50944 h 86993"/>
                  <a:gd name="connsiteX5" fmla="*/ 17145 w 49053"/>
                  <a:gd name="connsiteY5" fmla="*/ 50944 h 86993"/>
                  <a:gd name="connsiteX6" fmla="*/ 17145 w 49053"/>
                  <a:gd name="connsiteY6" fmla="*/ 70676 h 86993"/>
                  <a:gd name="connsiteX7" fmla="*/ 49054 w 49053"/>
                  <a:gd name="connsiteY7" fmla="*/ 70676 h 86993"/>
                  <a:gd name="connsiteX8" fmla="*/ 49054 w 49053"/>
                  <a:gd name="connsiteY8" fmla="*/ 86993 h 86993"/>
                  <a:gd name="connsiteX9" fmla="*/ 0 w 49053"/>
                  <a:gd name="connsiteY9" fmla="*/ 86993 h 86993"/>
                  <a:gd name="connsiteX10" fmla="*/ 0 w 49053"/>
                  <a:gd name="connsiteY10" fmla="*/ 0 h 86993"/>
                  <a:gd name="connsiteX11" fmla="*/ 49054 w 49053"/>
                  <a:gd name="connsiteY11" fmla="*/ 0 h 86993"/>
                  <a:gd name="connsiteX12" fmla="*/ 49054 w 49053"/>
                  <a:gd name="connsiteY12" fmla="*/ 16412 h 8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53" h="86993">
                    <a:moveTo>
                      <a:pt x="49054" y="16412"/>
                    </a:moveTo>
                    <a:lnTo>
                      <a:pt x="17145" y="16412"/>
                    </a:lnTo>
                    <a:lnTo>
                      <a:pt x="17145" y="36144"/>
                    </a:lnTo>
                    <a:lnTo>
                      <a:pt x="40767" y="36144"/>
                    </a:lnTo>
                    <a:lnTo>
                      <a:pt x="40767" y="50944"/>
                    </a:lnTo>
                    <a:lnTo>
                      <a:pt x="17145" y="50944"/>
                    </a:lnTo>
                    <a:lnTo>
                      <a:pt x="17145" y="70676"/>
                    </a:lnTo>
                    <a:lnTo>
                      <a:pt x="49054" y="70676"/>
                    </a:lnTo>
                    <a:lnTo>
                      <a:pt x="49054" y="86993"/>
                    </a:lnTo>
                    <a:lnTo>
                      <a:pt x="0" y="86993"/>
                    </a:lnTo>
                    <a:lnTo>
                      <a:pt x="0" y="0"/>
                    </a:lnTo>
                    <a:lnTo>
                      <a:pt x="49054" y="0"/>
                    </a:lnTo>
                    <a:lnTo>
                      <a:pt x="49054" y="16412"/>
                    </a:ln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42699620"/>
      </p:ext>
    </p:extLst>
  </p:cSld>
  <p:clrMap bg1="lt1" tx1="dk1" bg2="lt2" tx2="dk2" accent1="accent1" accent2="accent2" accent3="accent3" accent4="accent4" accent5="accent5" accent6="accent6" hlink="hlink" folHlink="folHlink"/>
  <p:sldLayoutIdLst>
    <p:sldLayoutId id="2147484247" r:id="rId1"/>
    <p:sldLayoutId id="2147484108" r:id="rId2"/>
    <p:sldLayoutId id="2147484216" r:id="rId3"/>
    <p:sldLayoutId id="2147484071" r:id="rId4"/>
    <p:sldLayoutId id="2147484242" r:id="rId5"/>
    <p:sldLayoutId id="2147484253" r:id="rId6"/>
    <p:sldLayoutId id="2147484246" r:id="rId7"/>
    <p:sldLayoutId id="2147484249" r:id="rId8"/>
    <p:sldLayoutId id="2147484248" r:id="rId9"/>
    <p:sldLayoutId id="2147484250" r:id="rId10"/>
    <p:sldLayoutId id="2147484213" r:id="rId11"/>
    <p:sldLayoutId id="2147484251" r:id="rId12"/>
    <p:sldLayoutId id="2147484214" r:id="rId13"/>
    <p:sldLayoutId id="2147484252" r:id="rId14"/>
    <p:sldLayoutId id="2147484073" r:id="rId15"/>
    <p:sldLayoutId id="2147484275" r:id="rId16"/>
    <p:sldLayoutId id="2147484276" r:id="rId17"/>
    <p:sldLayoutId id="2147484277" r:id="rId18"/>
    <p:sldLayoutId id="2147484148" r:id="rId19"/>
    <p:sldLayoutId id="2147484106" r:id="rId20"/>
    <p:sldLayoutId id="2147484202" r:id="rId21"/>
    <p:sldLayoutId id="2147484156" r:id="rId22"/>
    <p:sldLayoutId id="2147484160" r:id="rId23"/>
    <p:sldLayoutId id="2147484110" r:id="rId24"/>
    <p:sldLayoutId id="2147484107" r:id="rId25"/>
    <p:sldLayoutId id="2147484280" r:id="rId26"/>
    <p:sldLayoutId id="2147484281" r:id="rId27"/>
    <p:sldLayoutId id="2147484254" r:id="rId28"/>
    <p:sldLayoutId id="2147484208" r:id="rId29"/>
    <p:sldLayoutId id="2147484217" r:id="rId30"/>
    <p:sldLayoutId id="2147484218" r:id="rId31"/>
    <p:sldLayoutId id="2147484219" r:id="rId32"/>
    <p:sldLayoutId id="2147484220" r:id="rId33"/>
    <p:sldLayoutId id="2147484221" r:id="rId34"/>
    <p:sldLayoutId id="2147484222" r:id="rId35"/>
    <p:sldLayoutId id="2147484225" r:id="rId36"/>
    <p:sldLayoutId id="2147484278" r:id="rId37"/>
    <p:sldLayoutId id="2147484279" r:id="rId38"/>
    <p:sldLayoutId id="2147484255" r:id="rId39"/>
    <p:sldLayoutId id="2147484226" r:id="rId40"/>
    <p:sldLayoutId id="2147484256" r:id="rId41"/>
    <p:sldLayoutId id="2147484257" r:id="rId42"/>
    <p:sldLayoutId id="2147484258" r:id="rId43"/>
    <p:sldLayoutId id="2147484259" r:id="rId44"/>
    <p:sldLayoutId id="2147484260" r:id="rId45"/>
    <p:sldLayoutId id="2147484261" r:id="rId46"/>
    <p:sldLayoutId id="2147484262" r:id="rId47"/>
    <p:sldLayoutId id="2147484282" r:id="rId48"/>
    <p:sldLayoutId id="2147484283" r:id="rId49"/>
    <p:sldLayoutId id="2147484263" r:id="rId50"/>
    <p:sldLayoutId id="2147484264" r:id="rId51"/>
    <p:sldLayoutId id="2147484153" r:id="rId52"/>
    <p:sldLayoutId id="2147484086" r:id="rId53"/>
    <p:sldLayoutId id="2147484140" r:id="rId54"/>
    <p:sldLayoutId id="2147484235" r:id="rId55"/>
    <p:sldLayoutId id="2147484152" r:id="rId56"/>
    <p:sldLayoutId id="2147484136" r:id="rId57"/>
    <p:sldLayoutId id="2147484139" r:id="rId58"/>
    <p:sldLayoutId id="2147484234" r:id="rId59"/>
    <p:sldLayoutId id="2147484150" r:id="rId60"/>
    <p:sldLayoutId id="2147484177" r:id="rId61"/>
    <p:sldLayoutId id="2147484265" r:id="rId62"/>
    <p:sldLayoutId id="2147484238" r:id="rId63"/>
    <p:sldLayoutId id="2147484089" r:id="rId64"/>
    <p:sldLayoutId id="2147484143" r:id="rId65"/>
    <p:sldLayoutId id="2147484090" r:id="rId66"/>
    <p:sldLayoutId id="2147484241" r:id="rId67"/>
    <p:sldLayoutId id="2147484269" r:id="rId68"/>
    <p:sldLayoutId id="2147484142" r:id="rId69"/>
    <p:sldLayoutId id="2147484212" r:id="rId70"/>
    <p:sldLayoutId id="2147484151" r:id="rId71"/>
    <p:sldLayoutId id="2147484149" r:id="rId72"/>
    <p:sldLayoutId id="2147484111" r:id="rId73"/>
    <p:sldLayoutId id="2147484274" r:id="rId74"/>
    <p:sldLayoutId id="2147484266" r:id="rId75"/>
    <p:sldLayoutId id="2147484273" r:id="rId76"/>
    <p:sldLayoutId id="2147484270" r:id="rId77"/>
    <p:sldLayoutId id="2147484268" r:id="rId78"/>
    <p:sldLayoutId id="2147484095" r:id="rId79"/>
    <p:sldLayoutId id="2147484239" r:id="rId80"/>
    <p:sldLayoutId id="2147484240" r:id="rId81"/>
    <p:sldLayoutId id="2147484284" r:id="rId82"/>
    <p:sldLayoutId id="2147484285" r:id="rId83"/>
    <p:sldLayoutId id="2147484287" r:id="rId84"/>
    <p:sldLayoutId id="2147484290" r:id="rId85"/>
  </p:sldLayoutIdLst>
  <p:hf hdr="0" ftr="0" dt="0"/>
  <p:txStyles>
    <p:titleStyle>
      <a:lvl1pPr algn="l" defTabSz="914400" rtl="0" eaLnBrk="1" latinLnBrk="0" hangingPunct="1">
        <a:lnSpc>
          <a:spcPct val="80000"/>
        </a:lnSpc>
        <a:spcBef>
          <a:spcPct val="0"/>
        </a:spcBef>
        <a:buNone/>
        <a:defRPr sz="3000" b="0" i="0" kern="1200" cap="none" spc="0" baseline="0">
          <a:solidFill>
            <a:schemeClr val="tx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defRPr>
      </a:lvl1pPr>
    </p:titleStyle>
    <p:bodyStyle>
      <a:lvl1pPr marL="177800" indent="-177800" algn="l" defTabSz="914400" rtl="0" eaLnBrk="1" latinLnBrk="0" hangingPunct="1">
        <a:lnSpc>
          <a:spcPct val="110000"/>
        </a:lnSpc>
        <a:spcBef>
          <a:spcPts val="600"/>
        </a:spcBef>
        <a:buFont typeface="Arial" panose="020B0604020202020204" pitchFamily="34" charset="0"/>
        <a:buChar char="•"/>
        <a:tabLst/>
        <a:defRPr sz="1200" b="0" i="0" kern="1200">
          <a:solidFill>
            <a:schemeClr val="tx1"/>
          </a:solidFill>
          <a:latin typeface="+mn-lt"/>
          <a:ea typeface="Franklin Gothic Book" panose="020B0503020102020204" pitchFamily="34" charset="0"/>
          <a:cs typeface="Arial" panose="020B0604020202020204" pitchFamily="34" charset="0"/>
        </a:defRPr>
      </a:lvl1pPr>
      <a:lvl2pPr marL="346075" indent="-168275" algn="l" defTabSz="914400" rtl="0" eaLnBrk="1" latinLnBrk="0" hangingPunct="1">
        <a:lnSpc>
          <a:spcPct val="110000"/>
        </a:lnSpc>
        <a:spcBef>
          <a:spcPts val="400"/>
        </a:spcBef>
        <a:buSzPct val="100000"/>
        <a:buFont typeface="Wingdings" pitchFamily="2" charset="2"/>
        <a:buChar char="§"/>
        <a:tabLst/>
        <a:defRPr sz="1200" b="0" i="0" kern="1200">
          <a:solidFill>
            <a:schemeClr val="tx1"/>
          </a:solidFill>
          <a:latin typeface="+mn-lt"/>
          <a:ea typeface="National2-RegularIt" panose="02000003000000000000" pitchFamily="2" charset="77"/>
          <a:cs typeface="Arial" panose="020B0604020202020204" pitchFamily="34" charset="0"/>
        </a:defRPr>
      </a:lvl2pPr>
      <a:lvl3pPr marL="515938" indent="-169863" algn="l" defTabSz="914400" rtl="0" eaLnBrk="1" latinLnBrk="0" hangingPunct="1">
        <a:lnSpc>
          <a:spcPct val="110000"/>
        </a:lnSpc>
        <a:spcBef>
          <a:spcPts val="400"/>
        </a:spcBef>
        <a:buSzPct val="100000"/>
        <a:buFont typeface="Courier New" panose="02070309020205020404" pitchFamily="49" charset="0"/>
        <a:buChar char="o"/>
        <a:tabLst/>
        <a:defRPr sz="1200" b="0" i="0" kern="1200">
          <a:solidFill>
            <a:schemeClr val="tx1"/>
          </a:solidFill>
          <a:latin typeface="+mn-lt"/>
          <a:ea typeface="Franklin Gothic Book" panose="020B0503020102020204" pitchFamily="34" charset="0"/>
          <a:cs typeface="Arial" panose="020B0604020202020204" pitchFamily="34" charset="0"/>
        </a:defRPr>
      </a:lvl3pPr>
      <a:lvl4pPr marL="693738" indent="-177800" algn="l" defTabSz="914400" rtl="0" eaLnBrk="1" latinLnBrk="0" hangingPunct="1">
        <a:lnSpc>
          <a:spcPct val="110000"/>
        </a:lnSpc>
        <a:spcBef>
          <a:spcPts val="400"/>
        </a:spcBef>
        <a:buSzPct val="100000"/>
        <a:buFont typeface="Arial" panose="020B0604020202020204" pitchFamily="34" charset="0"/>
        <a:buChar char="•"/>
        <a:tabLst/>
        <a:defRPr sz="1200" b="0" i="0" kern="1200">
          <a:solidFill>
            <a:schemeClr val="tx1"/>
          </a:solidFill>
          <a:latin typeface="+mn-lt"/>
          <a:ea typeface="Franklin Gothic Book" panose="020B0503020102020204" pitchFamily="34" charset="0"/>
          <a:cs typeface="Arial" panose="020B0604020202020204" pitchFamily="34" charset="0"/>
        </a:defRPr>
      </a:lvl4pPr>
      <a:lvl5pPr marL="863600" indent="-169863" algn="l" defTabSz="914400" rtl="0" eaLnBrk="1" latinLnBrk="0" hangingPunct="1">
        <a:lnSpc>
          <a:spcPct val="110000"/>
        </a:lnSpc>
        <a:spcBef>
          <a:spcPts val="400"/>
        </a:spcBef>
        <a:buSzPct val="100000"/>
        <a:buFont typeface="Arial" panose="020B0604020202020204" pitchFamily="34" charset="0"/>
        <a:buChar char="•"/>
        <a:tabLst/>
        <a:defRPr sz="1200" b="0" i="0" kern="1200">
          <a:solidFill>
            <a:schemeClr val="tx1"/>
          </a:solidFill>
          <a:latin typeface="+mn-lt"/>
          <a:ea typeface="Franklin Gothic Book" panose="020B05030201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32" userDrawn="1">
          <p15:clr>
            <a:srgbClr val="F26B43"/>
          </p15:clr>
        </p15:guide>
        <p15:guide id="2" pos="2880" userDrawn="1">
          <p15:clr>
            <a:srgbClr val="F26B43"/>
          </p15:clr>
        </p15:guide>
        <p15:guide id="3" pos="288" userDrawn="1">
          <p15:clr>
            <a:srgbClr val="F26B43"/>
          </p15:clr>
        </p15:guide>
        <p15:guide id="5" pos="5472" userDrawn="1">
          <p15:clr>
            <a:srgbClr val="F26B43"/>
          </p15:clr>
        </p15:guide>
        <p15:guide id="6" pos="3048" userDrawn="1">
          <p15:clr>
            <a:srgbClr val="F26B43"/>
          </p15:clr>
        </p15:guide>
        <p15:guide id="7" orient="horz" pos="2940" userDrawn="1">
          <p15:clr>
            <a:srgbClr val="F26B43"/>
          </p15:clr>
        </p15:guide>
        <p15:guide id="8" orient="horz" pos="1720" userDrawn="1">
          <p15:clr>
            <a:srgbClr val="F26B43"/>
          </p15:clr>
        </p15:guide>
        <p15:guide id="10" pos="2712" userDrawn="1">
          <p15:clr>
            <a:srgbClr val="F26B43"/>
          </p15:clr>
        </p15:guide>
        <p15:guide id="12" orient="horz" pos="684" userDrawn="1">
          <p15:clr>
            <a:srgbClr val="F26B43"/>
          </p15:clr>
        </p15:guide>
        <p15:guide id="13" orient="horz" pos="7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D9A0_D5BA8C0B.xml"/><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hyperlink" Target="https://www.landolakesfoodservice.com/recipes/korean-inspired-cheese-sauce" TargetMode="External"/><Relationship Id="rId13" Type="http://schemas.openxmlformats.org/officeDocument/2006/relationships/hyperlink" Target="https://www.landolakesfoodservice.com/recipes/southwestern-alfredo/" TargetMode="External"/><Relationship Id="rId18" Type="http://schemas.microsoft.com/office/2007/relationships/hdphoto" Target="../media/hdphoto1.wdp"/><Relationship Id="rId3" Type="http://schemas.openxmlformats.org/officeDocument/2006/relationships/hyperlink" Target="https://www.landolakesfoodservice.com/recipes/cheesy-buffalo-sauce/" TargetMode="External"/><Relationship Id="rId7" Type="http://schemas.openxmlformats.org/officeDocument/2006/relationships/hyperlink" Target="https://www.landolakesfoodservice.com/recipes/sweet-sriracha-chile-sauce/" TargetMode="External"/><Relationship Id="rId12" Type="http://schemas.openxmlformats.org/officeDocument/2006/relationships/hyperlink" Target="https://www.landolakesfoodservice.com/recipes/roasted-red-pepper-dipping-sauce/" TargetMode="External"/><Relationship Id="rId17" Type="http://schemas.openxmlformats.org/officeDocument/2006/relationships/image" Target="../media/image81.png"/><Relationship Id="rId2" Type="http://schemas.openxmlformats.org/officeDocument/2006/relationships/notesSlide" Target="../notesSlides/notesSlide8.xml"/><Relationship Id="rId16" Type="http://schemas.openxmlformats.org/officeDocument/2006/relationships/hyperlink" Target="https://nam11.safelinks.protection.outlook.com/?url=https%3A%2F%2Fwww.landolakesfoodservice.com%2Frecipes%2Fcreamy-glaze%2F&amp;data=05%7C02%7Cphmccain%40landolakes.com%7Cdaceb16b4735463d8f3708de06a5c208%7C21ab97d78e754056826b9d8ec665c5a3%7C0%7C0%7C638955506212987030%7CUnknown%7CTWFpbGZsb3d8eyJFbXB0eU1hcGkiOnRydWUsIlYiOiIwLjAuMDAwMCIsIlAiOiJXaW4zMiIsIkFOIjoiTWFpbCIsIldUIjoyfQ%3D%3D%7C0%7C%7C%7C&amp;sdata=irHOMcISmhTJ1qaTHYxRU5nqIwhVe2rmiRCC4oFU%2FSE%3D&amp;reserved=0" TargetMode="External"/><Relationship Id="rId1" Type="http://schemas.openxmlformats.org/officeDocument/2006/relationships/slideLayout" Target="../slideLayouts/slideLayout36.xml"/><Relationship Id="rId6" Type="http://schemas.openxmlformats.org/officeDocument/2006/relationships/hyperlink" Target="https://www.landolakesfoodservice.com/recipes/three-ingredient-white-queso-with-green-chiles/" TargetMode="External"/><Relationship Id="rId11" Type="http://schemas.openxmlformats.org/officeDocument/2006/relationships/hyperlink" Target="https://www.landolakesfoodservice.com/recipes/rosa-sauce/" TargetMode="External"/><Relationship Id="rId5" Type="http://schemas.openxmlformats.org/officeDocument/2006/relationships/hyperlink" Target="https://www.landolakesfoodservice.com/recipes/curry-cheese-sauce" TargetMode="External"/><Relationship Id="rId15" Type="http://schemas.openxmlformats.org/officeDocument/2006/relationships/hyperlink" Target="https://www.landolakesfoodservice.com/recipes/mediterranean-cheese-sauce" TargetMode="External"/><Relationship Id="rId10" Type="http://schemas.openxmlformats.org/officeDocument/2006/relationships/hyperlink" Target="https://www.landolakesfoodservice.com/recipes/blush-pasta-sauce/" TargetMode="External"/><Relationship Id="rId19" Type="http://schemas.openxmlformats.org/officeDocument/2006/relationships/image" Target="../media/image82.png"/><Relationship Id="rId4" Type="http://schemas.openxmlformats.org/officeDocument/2006/relationships/hyperlink" Target="https://www.landolakesfoodservice.com/recipes/dill-sauce" TargetMode="External"/><Relationship Id="rId9" Type="http://schemas.openxmlformats.org/officeDocument/2006/relationships/hyperlink" Target="https://www.landolakesfoodservice.com/recipes/northern-italian-sauce/" TargetMode="External"/><Relationship Id="rId14" Type="http://schemas.openxmlformats.org/officeDocument/2006/relationships/hyperlink" Target="https://www.landolakesfoodservice.com/recipes/ultimate-alfredo-sauc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hyperlink" Target="https://www.landolakesfoodservice.com/products/sauces/land-o-lakes-ultimate-creamy-white-cheese-sauce/" TargetMode="External"/><Relationship Id="rId2" Type="http://schemas.openxmlformats.org/officeDocument/2006/relationships/hyperlink" Target="https://www.landolakesfoodservice.com/recipes/pizza-grilled-cheese/" TargetMode="External"/><Relationship Id="rId1" Type="http://schemas.openxmlformats.org/officeDocument/2006/relationships/slideLayout" Target="../slideLayouts/slideLayout36.xml"/><Relationship Id="rId6" Type="http://schemas.openxmlformats.org/officeDocument/2006/relationships/hyperlink" Target="https://www.landolakesfoodservice.com/products/cheese/land-o-lakes-shredded-mozzarella-cheese/" TargetMode="External"/><Relationship Id="rId5" Type="http://schemas.openxmlformats.org/officeDocument/2006/relationships/image" Target="../media/image8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hyperlink" Target="https://www.landolakesfoodservice.com/recipes/cheesy-chicken-enchilada-soup/" TargetMode="External"/><Relationship Id="rId7" Type="http://schemas.openxmlformats.org/officeDocument/2006/relationships/image" Target="../media/image86.png"/><Relationship Id="rId2" Type="http://schemas.microsoft.com/office/2018/10/relationships/comments" Target="../comments/modernComment_39B_933347C5.xml"/><Relationship Id="rId1" Type="http://schemas.openxmlformats.org/officeDocument/2006/relationships/slideLayout" Target="../slideLayouts/slideLayout36.xml"/><Relationship Id="rId6" Type="http://schemas.openxmlformats.org/officeDocument/2006/relationships/image" Target="../media/image85.png"/><Relationship Id="rId5" Type="http://schemas.openxmlformats.org/officeDocument/2006/relationships/image" Target="../media/image72.png"/><Relationship Id="rId4" Type="http://schemas.openxmlformats.org/officeDocument/2006/relationships/hyperlink" Target="https://www.landolakesfoodservice.com/products/sauces/0003450039946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hyperlink" Target="https://www.landolakesfoodservice.com/recipes/mexican-corn/"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18/10/relationships/comments" Target="../comments/modernComment_7FFFF697_6E7E6C0F.xml"/><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www.landolakesfoodservice.com/recipes/all-american-cheeseburger-mac-and-cheese/" TargetMode="External"/><Relationship Id="rId9" Type="http://schemas.openxmlformats.org/officeDocument/2006/relationships/hyperlink" Target="https://www.landolakesfoodservice.com/products/macaroni-cheese/land-o-lakes-prepared-25-reduced-sodium-and-50-reduced-fat-macaroni-and-cheese-with-whole-gra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s://www.landolakesfoodservice.com/products/sauces/land-o-lakes-ultimate-creamy-white-cheese-sauce/" TargetMode="External"/><Relationship Id="rId2" Type="http://schemas.openxmlformats.org/officeDocument/2006/relationships/hyperlink" Target="https://www.landolakesfoodservice.com/recipes/creamy-tomatillo-dressing/" TargetMode="External"/><Relationship Id="rId1" Type="http://schemas.openxmlformats.org/officeDocument/2006/relationships/slideLayout" Target="../slideLayouts/slideLayout36.xml"/><Relationship Id="rId6" Type="http://schemas.openxmlformats.org/officeDocument/2006/relationships/image" Target="../media/image63.png"/><Relationship Id="rId5" Type="http://schemas.openxmlformats.org/officeDocument/2006/relationships/image" Target="../media/image97.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mailto:PHMcCain@LandOLakes.com" TargetMode="External"/><Relationship Id="rId2" Type="http://schemas.openxmlformats.org/officeDocument/2006/relationships/notesSlide" Target="../notesSlides/notesSlide11.xml"/><Relationship Id="rId1" Type="http://schemas.openxmlformats.org/officeDocument/2006/relationships/slideLayout" Target="../slideLayouts/slideLayout85.xml"/><Relationship Id="rId5" Type="http://schemas.openxmlformats.org/officeDocument/2006/relationships/hyperlink" Target="mailto:lmojicafernandez@landolakes.com" TargetMode="External"/><Relationship Id="rId4" Type="http://schemas.openxmlformats.org/officeDocument/2006/relationships/hyperlink" Target="mailto:Lorenzo.Gauna@Acxion.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 Id="rId22"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6.xml"/><Relationship Id="rId16" Type="http://schemas.openxmlformats.org/officeDocument/2006/relationships/image" Target="../media/image76.png"/><Relationship Id="rId1" Type="http://schemas.openxmlformats.org/officeDocument/2006/relationships/slideLayout" Target="../slideLayouts/slideLayout3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15C51C-6141-C04E-8ABC-BCEA6CA349BD}"/>
              </a:ext>
            </a:extLst>
          </p:cNvPr>
          <p:cNvSpPr>
            <a:spLocks noGrp="1"/>
          </p:cNvSpPr>
          <p:nvPr>
            <p:ph type="body" sz="quarter" idx="17"/>
          </p:nvPr>
        </p:nvSpPr>
        <p:spPr/>
        <p:txBody>
          <a:bodyPr/>
          <a:lstStyle/>
          <a:p>
            <a:r>
              <a:rPr lang="en-US" dirty="0"/>
              <a:t>Menu Solutions with Land O Lakes® Products, Recipes &amp; Resources</a:t>
            </a:r>
          </a:p>
        </p:txBody>
      </p:sp>
      <p:sp>
        <p:nvSpPr>
          <p:cNvPr id="3" name="Text Placeholder 2">
            <a:extLst>
              <a:ext uri="{FF2B5EF4-FFF2-40B4-BE49-F238E27FC236}">
                <a16:creationId xmlns:a16="http://schemas.microsoft.com/office/drawing/2014/main" id="{846B1710-4E84-784E-899C-201560C74ED8}"/>
              </a:ext>
            </a:extLst>
          </p:cNvPr>
          <p:cNvSpPr>
            <a:spLocks noGrp="1"/>
          </p:cNvSpPr>
          <p:nvPr>
            <p:ph type="body" sz="quarter" idx="19"/>
          </p:nvPr>
        </p:nvSpPr>
        <p:spPr/>
        <p:txBody>
          <a:bodyPr/>
          <a:lstStyle/>
          <a:p>
            <a:r>
              <a:rPr lang="en-US" dirty="0"/>
              <a:t>February 2026</a:t>
            </a:r>
          </a:p>
        </p:txBody>
      </p:sp>
      <p:sp>
        <p:nvSpPr>
          <p:cNvPr id="6" name="Text Placeholder 5">
            <a:extLst>
              <a:ext uri="{FF2B5EF4-FFF2-40B4-BE49-F238E27FC236}">
                <a16:creationId xmlns:a16="http://schemas.microsoft.com/office/drawing/2014/main" id="{A539462F-2BF2-0E4A-AC83-20120EC61EA1}"/>
              </a:ext>
            </a:extLst>
          </p:cNvPr>
          <p:cNvSpPr>
            <a:spLocks noGrp="1"/>
          </p:cNvSpPr>
          <p:nvPr>
            <p:ph type="body" sz="quarter" idx="16"/>
          </p:nvPr>
        </p:nvSpPr>
        <p:spPr/>
        <p:txBody>
          <a:bodyPr/>
          <a:lstStyle/>
          <a:p>
            <a:r>
              <a:rPr lang="en-US" dirty="0"/>
              <a:t>Rick McCain </a:t>
            </a:r>
          </a:p>
          <a:p>
            <a:r>
              <a:rPr lang="en-US" dirty="0"/>
              <a:t>Chef Fernando Mojica</a:t>
            </a:r>
          </a:p>
          <a:p>
            <a:r>
              <a:rPr lang="en-US" dirty="0"/>
              <a:t>Lo Gauna</a:t>
            </a:r>
          </a:p>
        </p:txBody>
      </p:sp>
    </p:spTree>
    <p:extLst>
      <p:ext uri="{BB962C8B-B14F-4D97-AF65-F5344CB8AC3E}">
        <p14:creationId xmlns:p14="http://schemas.microsoft.com/office/powerpoint/2010/main" val="1707490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FC787-2699-1504-5AA9-FED2692F82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9E6F5E-8873-9CC2-C578-5881A412A566}"/>
              </a:ext>
            </a:extLst>
          </p:cNvPr>
          <p:cNvSpPr>
            <a:spLocks noGrp="1"/>
          </p:cNvSpPr>
          <p:nvPr>
            <p:ph type="title"/>
          </p:nvPr>
        </p:nvSpPr>
        <p:spPr>
          <a:xfrm>
            <a:off x="466585" y="2571750"/>
            <a:ext cx="8004084" cy="1813049"/>
          </a:xfrm>
        </p:spPr>
        <p:txBody>
          <a:bodyPr/>
          <a:lstStyle/>
          <a:p>
            <a:r>
              <a:rPr lang="en-US" dirty="0"/>
              <a:t>Sauce FAQs</a:t>
            </a:r>
          </a:p>
        </p:txBody>
      </p:sp>
      <p:sp>
        <p:nvSpPr>
          <p:cNvPr id="4" name="Slide Number Placeholder 3">
            <a:extLst>
              <a:ext uri="{FF2B5EF4-FFF2-40B4-BE49-F238E27FC236}">
                <a16:creationId xmlns:a16="http://schemas.microsoft.com/office/drawing/2014/main" id="{78A565DD-C3E9-99E7-806B-9DF06B938C33}"/>
              </a:ext>
            </a:extLst>
          </p:cNvPr>
          <p:cNvSpPr>
            <a:spLocks noGrp="1"/>
          </p:cNvSpPr>
          <p:nvPr>
            <p:ph type="sldNum" sz="quarter" idx="19"/>
          </p:nvPr>
        </p:nvSpPr>
        <p:spPr/>
        <p:txBody>
          <a:bodyPr/>
          <a:lstStyle/>
          <a:p>
            <a:fld id="{21A34BF7-B327-4840-835F-4AB6A1FA955B}" type="slidenum">
              <a:rPr lang="en-US" smtClean="0"/>
              <a:pPr/>
              <a:t>10</a:t>
            </a:fld>
            <a:endParaRPr lang="en-US"/>
          </a:p>
        </p:txBody>
      </p:sp>
    </p:spTree>
    <p:extLst>
      <p:ext uri="{BB962C8B-B14F-4D97-AF65-F5344CB8AC3E}">
        <p14:creationId xmlns:p14="http://schemas.microsoft.com/office/powerpoint/2010/main" val="322846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456C1-1C60-3B24-8670-EBE4CD70CF4C}"/>
              </a:ext>
            </a:extLst>
          </p:cNvPr>
          <p:cNvSpPr>
            <a:spLocks noGrp="1"/>
          </p:cNvSpPr>
          <p:nvPr>
            <p:ph type="sldNum" sz="quarter" idx="16"/>
          </p:nvPr>
        </p:nvSpPr>
        <p:spPr/>
        <p:txBody>
          <a:bodyPr/>
          <a:lstStyle/>
          <a:p>
            <a:pPr>
              <a:defRPr/>
            </a:pPr>
            <a:fld id="{48D15D8B-FE19-47A5-B54B-61E109FB62DF}" type="slidenum">
              <a:rPr lang="en-US" smtClean="0"/>
              <a:pPr>
                <a:defRPr/>
              </a:pPr>
              <a:t>11</a:t>
            </a:fld>
            <a:endParaRPr lang="en-US"/>
          </a:p>
        </p:txBody>
      </p:sp>
      <p:sp>
        <p:nvSpPr>
          <p:cNvPr id="2" name="Title 1">
            <a:extLst>
              <a:ext uri="{FF2B5EF4-FFF2-40B4-BE49-F238E27FC236}">
                <a16:creationId xmlns:a16="http://schemas.microsoft.com/office/drawing/2014/main" id="{E1F68011-5612-FDD2-6F8A-F1284A73F4E9}"/>
              </a:ext>
            </a:extLst>
          </p:cNvPr>
          <p:cNvSpPr>
            <a:spLocks noGrp="1"/>
          </p:cNvSpPr>
          <p:nvPr>
            <p:ph type="title"/>
          </p:nvPr>
        </p:nvSpPr>
        <p:spPr/>
        <p:txBody>
          <a:bodyPr/>
          <a:lstStyle/>
          <a:p>
            <a:r>
              <a:rPr lang="en-US"/>
              <a:t>Why are Land O’ Lakes Cheese Sauces Shelf-Stable?</a:t>
            </a:r>
          </a:p>
        </p:txBody>
      </p:sp>
      <p:pic>
        <p:nvPicPr>
          <p:cNvPr id="5" name="Picture 4">
            <a:extLst>
              <a:ext uri="{FF2B5EF4-FFF2-40B4-BE49-F238E27FC236}">
                <a16:creationId xmlns:a16="http://schemas.microsoft.com/office/drawing/2014/main" id="{C0D31348-FBAD-6B12-4F31-EA62DD75A61D}"/>
              </a:ext>
            </a:extLst>
          </p:cNvPr>
          <p:cNvPicPr>
            <a:picLocks noChangeAspect="1"/>
          </p:cNvPicPr>
          <p:nvPr/>
        </p:nvPicPr>
        <p:blipFill>
          <a:blip r:embed="rId4"/>
          <a:stretch>
            <a:fillRect/>
          </a:stretch>
        </p:blipFill>
        <p:spPr>
          <a:xfrm>
            <a:off x="193021" y="962586"/>
            <a:ext cx="5653382" cy="3696820"/>
          </a:xfrm>
          <a:prstGeom prst="rect">
            <a:avLst/>
          </a:prstGeom>
        </p:spPr>
      </p:pic>
      <p:pic>
        <p:nvPicPr>
          <p:cNvPr id="7" name="Picture 6">
            <a:extLst>
              <a:ext uri="{FF2B5EF4-FFF2-40B4-BE49-F238E27FC236}">
                <a16:creationId xmlns:a16="http://schemas.microsoft.com/office/drawing/2014/main" id="{069D3D82-7407-705C-D2BB-361515ACF5CE}"/>
              </a:ext>
            </a:extLst>
          </p:cNvPr>
          <p:cNvPicPr>
            <a:picLocks noChangeAspect="1"/>
          </p:cNvPicPr>
          <p:nvPr/>
        </p:nvPicPr>
        <p:blipFill>
          <a:blip r:embed="rId5"/>
          <a:stretch>
            <a:fillRect/>
          </a:stretch>
        </p:blipFill>
        <p:spPr>
          <a:xfrm>
            <a:off x="5846404" y="1240210"/>
            <a:ext cx="3232641" cy="1331540"/>
          </a:xfrm>
          <a:prstGeom prst="rect">
            <a:avLst/>
          </a:prstGeom>
        </p:spPr>
      </p:pic>
      <p:pic>
        <p:nvPicPr>
          <p:cNvPr id="9" name="Picture 8">
            <a:extLst>
              <a:ext uri="{FF2B5EF4-FFF2-40B4-BE49-F238E27FC236}">
                <a16:creationId xmlns:a16="http://schemas.microsoft.com/office/drawing/2014/main" id="{858E7180-AED2-80D1-D302-705AC01D626E}"/>
              </a:ext>
            </a:extLst>
          </p:cNvPr>
          <p:cNvPicPr>
            <a:picLocks noChangeAspect="1"/>
          </p:cNvPicPr>
          <p:nvPr/>
        </p:nvPicPr>
        <p:blipFill>
          <a:blip r:embed="rId6"/>
          <a:stretch>
            <a:fillRect/>
          </a:stretch>
        </p:blipFill>
        <p:spPr>
          <a:xfrm>
            <a:off x="6715010" y="2710703"/>
            <a:ext cx="1495425" cy="1809750"/>
          </a:xfrm>
          <a:prstGeom prst="rect">
            <a:avLst/>
          </a:prstGeom>
        </p:spPr>
      </p:pic>
    </p:spTree>
    <p:extLst>
      <p:ext uri="{BB962C8B-B14F-4D97-AF65-F5344CB8AC3E}">
        <p14:creationId xmlns:p14="http://schemas.microsoft.com/office/powerpoint/2010/main" val="358577255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B687-853F-F110-3A56-A09ECCA607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3629DC-003C-4A5E-2319-448B7DE842CA}"/>
              </a:ext>
            </a:extLst>
          </p:cNvPr>
          <p:cNvSpPr>
            <a:spLocks noGrp="1"/>
          </p:cNvSpPr>
          <p:nvPr>
            <p:ph type="title"/>
          </p:nvPr>
        </p:nvSpPr>
        <p:spPr>
          <a:xfrm>
            <a:off x="466585" y="2571750"/>
            <a:ext cx="8004084" cy="1813049"/>
          </a:xfrm>
        </p:spPr>
        <p:txBody>
          <a:bodyPr/>
          <a:lstStyle/>
          <a:p>
            <a:r>
              <a:rPr lang="en-US" dirty="0"/>
              <a:t>Stir-In Activity</a:t>
            </a:r>
          </a:p>
        </p:txBody>
      </p:sp>
      <p:sp>
        <p:nvSpPr>
          <p:cNvPr id="4" name="Slide Number Placeholder 3">
            <a:extLst>
              <a:ext uri="{FF2B5EF4-FFF2-40B4-BE49-F238E27FC236}">
                <a16:creationId xmlns:a16="http://schemas.microsoft.com/office/drawing/2014/main" id="{60837B58-D075-D3BB-23D2-F168FC19C7A5}"/>
              </a:ext>
            </a:extLst>
          </p:cNvPr>
          <p:cNvSpPr>
            <a:spLocks noGrp="1"/>
          </p:cNvSpPr>
          <p:nvPr>
            <p:ph type="sldNum" sz="quarter" idx="19"/>
          </p:nvPr>
        </p:nvSpPr>
        <p:spPr/>
        <p:txBody>
          <a:bodyPr/>
          <a:lstStyle/>
          <a:p>
            <a:fld id="{21A34BF7-B327-4840-835F-4AB6A1FA955B}" type="slidenum">
              <a:rPr lang="en-US" smtClean="0"/>
              <a:pPr/>
              <a:t>12</a:t>
            </a:fld>
            <a:endParaRPr lang="en-US"/>
          </a:p>
        </p:txBody>
      </p:sp>
    </p:spTree>
    <p:extLst>
      <p:ext uri="{BB962C8B-B14F-4D97-AF65-F5344CB8AC3E}">
        <p14:creationId xmlns:p14="http://schemas.microsoft.com/office/powerpoint/2010/main" val="299885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456C1-1C60-3B24-8670-EBE4CD70CF4C}"/>
              </a:ext>
            </a:extLst>
          </p:cNvPr>
          <p:cNvSpPr>
            <a:spLocks noGrp="1"/>
          </p:cNvSpPr>
          <p:nvPr>
            <p:ph type="sldNum" sz="quarter" idx="16"/>
          </p:nvPr>
        </p:nvSpPr>
        <p:spPr/>
        <p:txBody>
          <a:bodyPr/>
          <a:lstStyle/>
          <a:p>
            <a:pPr>
              <a:defRPr/>
            </a:pPr>
            <a:fld id="{48D15D8B-FE19-47A5-B54B-61E109FB62DF}" type="slidenum">
              <a:rPr lang="en-US" smtClean="0"/>
              <a:pPr>
                <a:defRPr/>
              </a:pPr>
              <a:t>13</a:t>
            </a:fld>
            <a:endParaRPr lang="en-US"/>
          </a:p>
        </p:txBody>
      </p:sp>
      <p:sp>
        <p:nvSpPr>
          <p:cNvPr id="2" name="Title 1">
            <a:extLst>
              <a:ext uri="{FF2B5EF4-FFF2-40B4-BE49-F238E27FC236}">
                <a16:creationId xmlns:a16="http://schemas.microsoft.com/office/drawing/2014/main" id="{E1F68011-5612-FDD2-6F8A-F1284A73F4E9}"/>
              </a:ext>
            </a:extLst>
          </p:cNvPr>
          <p:cNvSpPr>
            <a:spLocks noGrp="1"/>
          </p:cNvSpPr>
          <p:nvPr>
            <p:ph type="title"/>
          </p:nvPr>
        </p:nvSpPr>
        <p:spPr/>
        <p:txBody>
          <a:bodyPr/>
          <a:lstStyle/>
          <a:p>
            <a:r>
              <a:rPr lang="en-US" dirty="0"/>
              <a:t>One Sauce - Endless Possibilities!</a:t>
            </a:r>
          </a:p>
        </p:txBody>
      </p:sp>
      <p:sp>
        <p:nvSpPr>
          <p:cNvPr id="5" name="TextBox 4">
            <a:extLst>
              <a:ext uri="{FF2B5EF4-FFF2-40B4-BE49-F238E27FC236}">
                <a16:creationId xmlns:a16="http://schemas.microsoft.com/office/drawing/2014/main" id="{B578B4F2-A65D-CA8D-81F1-C6EB13E51857}"/>
              </a:ext>
            </a:extLst>
          </p:cNvPr>
          <p:cNvSpPr txBox="1"/>
          <p:nvPr/>
        </p:nvSpPr>
        <p:spPr>
          <a:xfrm>
            <a:off x="2061050" y="1136277"/>
            <a:ext cx="6409619" cy="3570208"/>
          </a:xfrm>
          <a:prstGeom prst="rect">
            <a:avLst/>
          </a:prstGeom>
          <a:noFill/>
        </p:spPr>
        <p:txBody>
          <a:bodyPr wrap="square">
            <a:spAutoFit/>
          </a:bodyPr>
          <a:lstStyle/>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Buffalo Style Sauce &amp; Cayenne = </a:t>
            </a:r>
            <a:r>
              <a:rPr lang="en-US" sz="1600" dirty="0">
                <a:solidFill>
                  <a:prstClr val="black"/>
                </a:solidFill>
                <a:latin typeface="Calibri" panose="020F0502020204030204"/>
                <a:hlinkClick r:id="rId3"/>
              </a:rPr>
              <a:t>Cheesy Buffalo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Dried Dill Weed &amp; Onion Powder = </a:t>
            </a:r>
            <a:r>
              <a:rPr lang="en-US" sz="1600" dirty="0">
                <a:solidFill>
                  <a:prstClr val="black"/>
                </a:solidFill>
                <a:latin typeface="Calibri" panose="020F0502020204030204"/>
                <a:hlinkClick r:id="rId4"/>
              </a:rPr>
              <a:t>Dill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Curry Powder = </a:t>
            </a:r>
            <a:r>
              <a:rPr lang="en-US" sz="1600" dirty="0">
                <a:solidFill>
                  <a:prstClr val="black"/>
                </a:solidFill>
                <a:latin typeface="Calibri" panose="020F0502020204030204"/>
                <a:hlinkClick r:id="rId5"/>
              </a:rPr>
              <a:t>Curry Cheese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Green Chiles &amp; Jalapenos= </a:t>
            </a:r>
            <a:r>
              <a:rPr lang="en-US" sz="1600" dirty="0">
                <a:solidFill>
                  <a:prstClr val="black"/>
                </a:solidFill>
                <a:latin typeface="Calibri" panose="020F0502020204030204"/>
                <a:hlinkClick r:id="rId6"/>
              </a:rPr>
              <a:t>Three Ingredient Queso</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Sweet Chile Sauce &amp; Sriracha = </a:t>
            </a:r>
            <a:r>
              <a:rPr lang="en-US" sz="1600" dirty="0">
                <a:solidFill>
                  <a:prstClr val="black"/>
                </a:solidFill>
                <a:latin typeface="Calibri" panose="020F0502020204030204"/>
                <a:hlinkClick r:id="rId7"/>
              </a:rPr>
              <a:t>Sweet Sriracha Chile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 </a:t>
            </a:r>
            <a:r>
              <a:rPr lang="en-US" sz="1600" dirty="0">
                <a:solidFill>
                  <a:prstClr val="black"/>
                </a:solidFill>
                <a:latin typeface="Calibri" panose="020F0502020204030204"/>
              </a:rPr>
              <a:t>Gochujang Paste &amp; Sriracha = </a:t>
            </a:r>
            <a:r>
              <a:rPr lang="en-US" sz="1600" dirty="0">
                <a:solidFill>
                  <a:prstClr val="black"/>
                </a:solidFill>
                <a:latin typeface="Calibri" panose="020F0502020204030204"/>
                <a:hlinkClick r:id="rId8"/>
              </a:rPr>
              <a:t>Korean Inspired Cheese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Italian Seasoning = </a:t>
            </a:r>
            <a:r>
              <a:rPr lang="en-US" sz="1600" dirty="0">
                <a:solidFill>
                  <a:prstClr val="black"/>
                </a:solidFill>
                <a:latin typeface="Calibri" panose="020F0502020204030204"/>
                <a:hlinkClick r:id="rId9"/>
              </a:rPr>
              <a:t>Northern Italian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Marinara Sauce + Granulated Garlic = </a:t>
            </a:r>
            <a:r>
              <a:rPr lang="en-US" sz="1600" dirty="0">
                <a:solidFill>
                  <a:prstClr val="black"/>
                </a:solidFill>
                <a:latin typeface="Calibri" panose="020F0502020204030204"/>
                <a:hlinkClick r:id="rId10"/>
              </a:rPr>
              <a:t>Blush Pasta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Tomato Paste &amp; water = </a:t>
            </a:r>
            <a:r>
              <a:rPr lang="en-US" sz="1600" dirty="0">
                <a:solidFill>
                  <a:prstClr val="black"/>
                </a:solidFill>
                <a:latin typeface="Calibri" panose="020F0502020204030204"/>
                <a:hlinkClick r:id="rId11"/>
              </a:rPr>
              <a:t>Rosa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Pureed Roasted Red Pepper = </a:t>
            </a:r>
            <a:r>
              <a:rPr lang="en-US" sz="1600" dirty="0">
                <a:solidFill>
                  <a:prstClr val="black"/>
                </a:solidFill>
                <a:latin typeface="Calibri" panose="020F0502020204030204"/>
                <a:hlinkClick r:id="rId12"/>
              </a:rPr>
              <a:t>Roasted Red Pepper Dipping Sauce</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No Sodium Mexican Seasoning = </a:t>
            </a:r>
            <a:r>
              <a:rPr lang="en-US" sz="1600" dirty="0">
                <a:solidFill>
                  <a:prstClr val="black"/>
                </a:solidFill>
                <a:latin typeface="Calibri" panose="020F0502020204030204"/>
                <a:hlinkClick r:id="rId13"/>
              </a:rPr>
              <a:t>Southwestern Alfredo</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 </a:t>
            </a:r>
            <a:r>
              <a:rPr lang="en-US" sz="1600" dirty="0">
                <a:solidFill>
                  <a:prstClr val="black"/>
                </a:solidFill>
                <a:latin typeface="Calibri" panose="020F0502020204030204"/>
              </a:rPr>
              <a:t>Garlic Powder &amp; Parmesan = </a:t>
            </a:r>
            <a:r>
              <a:rPr lang="en-US" sz="1600" dirty="0">
                <a:solidFill>
                  <a:prstClr val="black"/>
                </a:solidFill>
                <a:latin typeface="Calibri" panose="020F0502020204030204"/>
                <a:hlinkClick r:id="rId14"/>
              </a:rPr>
              <a:t>Ultimate Alfredo</a:t>
            </a:r>
            <a:endParaRPr lang="en-US" sz="1600" dirty="0">
              <a:solidFill>
                <a:prstClr val="black"/>
              </a:solidFill>
              <a:latin typeface="Calibri" panose="020F0502020204030204"/>
            </a:endParaRP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Mediterranean Seasoning = </a:t>
            </a:r>
            <a:r>
              <a:rPr lang="en-US" sz="1600" dirty="0">
                <a:solidFill>
                  <a:prstClr val="black"/>
                </a:solidFill>
                <a:latin typeface="Calibri" panose="020F0502020204030204"/>
                <a:hlinkClick r:id="rId15"/>
              </a:rPr>
              <a:t>Mediterranean Cheese Sauce</a:t>
            </a:r>
            <a:r>
              <a:rPr lang="en-US" sz="1600" dirty="0">
                <a:solidFill>
                  <a:prstClr val="black"/>
                </a:solidFill>
                <a:latin typeface="Calibri" panose="020F0502020204030204"/>
              </a:rPr>
              <a:t> </a:t>
            </a:r>
          </a:p>
          <a:p>
            <a:pPr defTabSz="457189"/>
            <a:r>
              <a:rPr lang="en-US" sz="1600" dirty="0">
                <a:solidFill>
                  <a:srgbClr val="0070C0"/>
                </a:solidFill>
                <a:latin typeface="Calibri" panose="020F0502020204030204"/>
              </a:rPr>
              <a:t>+</a:t>
            </a:r>
            <a:r>
              <a:rPr lang="en-US" sz="1600" dirty="0">
                <a:solidFill>
                  <a:prstClr val="black"/>
                </a:solidFill>
                <a:latin typeface="Calibri" panose="020F0502020204030204"/>
              </a:rPr>
              <a:t> Creamy Glaze = </a:t>
            </a:r>
            <a:r>
              <a:rPr lang="en-US" sz="1600" dirty="0">
                <a:solidFill>
                  <a:srgbClr val="00B0F0"/>
                </a:solidFill>
                <a:latin typeface="Calibri" panose="020F0502020204030204"/>
                <a:hlinkClick r:id="rId16">
                  <a:extLst>
                    <a:ext uri="{A12FA001-AC4F-418D-AE19-62706E023703}">
                      <ahyp:hlinkClr xmlns:ahyp="http://schemas.microsoft.com/office/drawing/2018/hyperlinkcolor" val="tx"/>
                    </a:ext>
                  </a:extLst>
                </a:hlinkClick>
              </a:rPr>
              <a:t>Creamy Glaze Recipe</a:t>
            </a:r>
            <a:endParaRPr lang="en-US" sz="1600" dirty="0">
              <a:solidFill>
                <a:srgbClr val="00B0F0"/>
              </a:solidFill>
              <a:latin typeface="Calibri" panose="020F0502020204030204"/>
            </a:endParaRPr>
          </a:p>
        </p:txBody>
      </p:sp>
      <p:pic>
        <p:nvPicPr>
          <p:cNvPr id="6" name="Picture 6" descr="The Best Buffalo Sauce Ever - Whole30, Keto - Cook At Home Mom">
            <a:extLst>
              <a:ext uri="{FF2B5EF4-FFF2-40B4-BE49-F238E27FC236}">
                <a16:creationId xmlns:a16="http://schemas.microsoft.com/office/drawing/2014/main" id="{95FED6B6-A883-3040-7F09-84B3E6E568B8}"/>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8536" b="94250" l="10000" r="90000">
                        <a14:foregroundMark x1="60583" y1="8536" x2="60750" y2="18850"/>
                        <a14:foregroundMark x1="46250" y1="89567" x2="55250" y2="92057"/>
                        <a14:foregroundMark x1="55250" y1="92057" x2="68583" y2="90160"/>
                        <a14:foregroundMark x1="68583" y1="90160" x2="70750" y2="89034"/>
                        <a14:foregroundMark x1="69750" y1="92116" x2="60250" y2="94250"/>
                        <a14:foregroundMark x1="60250" y1="94250" x2="53167" y2="92531"/>
                        <a14:foregroundMark x1="42667" y1="55957" x2="42250" y2="64315"/>
                        <a14:backgroundMark x1="22750" y1="69532" x2="30833" y2="90456"/>
                        <a14:backgroundMark x1="59500" y1="96562" x2="79667" y2="95080"/>
                        <a14:backgroundMark x1="79333" y1="93302" x2="72583" y2="94132"/>
                        <a14:backgroundMark x1="50667" y1="95554" x2="46500" y2="95376"/>
                        <a14:backgroundMark x1="78500" y1="92828" x2="78500" y2="92828"/>
                        <a14:backgroundMark x1="77583" y1="93005" x2="75917" y2="93361"/>
                        <a14:backgroundMark x1="70083" y1="95080" x2="65750" y2="95673"/>
                        <a14:backgroundMark x1="50167" y1="95495" x2="46167" y2="95080"/>
                      </a14:backgroundRemoval>
                    </a14:imgEffect>
                  </a14:imgLayer>
                </a14:imgProps>
              </a:ext>
              <a:ext uri="{28A0092B-C50C-407E-A947-70E740481C1C}">
                <a14:useLocalDpi xmlns:a14="http://schemas.microsoft.com/office/drawing/2010/main" val="0"/>
              </a:ext>
            </a:extLst>
          </a:blip>
          <a:srcRect l="37718" t="6774" r="21291" b="5534"/>
          <a:stretch/>
        </p:blipFill>
        <p:spPr bwMode="auto">
          <a:xfrm rot="579341">
            <a:off x="7273179" y="816547"/>
            <a:ext cx="427716" cy="13838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E73AA78-4649-E9BD-5FD7-96D903B74FB4}"/>
              </a:ext>
            </a:extLst>
          </p:cNvPr>
          <p:cNvPicPr>
            <a:picLocks noChangeAspect="1"/>
          </p:cNvPicPr>
          <p:nvPr/>
        </p:nvPicPr>
        <p:blipFill>
          <a:blip r:embed="rId19"/>
          <a:stretch>
            <a:fillRect/>
          </a:stretch>
        </p:blipFill>
        <p:spPr>
          <a:xfrm>
            <a:off x="224908" y="1178362"/>
            <a:ext cx="1698149" cy="2860640"/>
          </a:xfrm>
          <a:prstGeom prst="rect">
            <a:avLst/>
          </a:prstGeom>
        </p:spPr>
      </p:pic>
      <p:sp>
        <p:nvSpPr>
          <p:cNvPr id="13" name="TextBox 12">
            <a:extLst>
              <a:ext uri="{FF2B5EF4-FFF2-40B4-BE49-F238E27FC236}">
                <a16:creationId xmlns:a16="http://schemas.microsoft.com/office/drawing/2014/main" id="{DD281935-46A3-2DCB-DA9B-D52DD586EE56}"/>
              </a:ext>
            </a:extLst>
          </p:cNvPr>
          <p:cNvSpPr txBox="1"/>
          <p:nvPr/>
        </p:nvSpPr>
        <p:spPr>
          <a:xfrm>
            <a:off x="7589086" y="1880660"/>
            <a:ext cx="1554915" cy="400110"/>
          </a:xfrm>
          <a:prstGeom prst="rect">
            <a:avLst/>
          </a:prstGeom>
          <a:noFill/>
        </p:spPr>
        <p:txBody>
          <a:bodyPr wrap="square">
            <a:spAutoFit/>
          </a:bodyPr>
          <a:lstStyle/>
          <a:p>
            <a:r>
              <a:rPr lang="en-US" sz="1000">
                <a:latin typeface="Calibri" panose="020F0502020204030204" pitchFamily="34" charset="0"/>
                <a:cs typeface="Calibri" panose="020F0502020204030204" pitchFamily="34" charset="0"/>
              </a:rPr>
              <a:t>Buffalo Sauce </a:t>
            </a:r>
            <a:r>
              <a:rPr lang="en-US" sz="1000">
                <a:solidFill>
                  <a:srgbClr val="00B050"/>
                </a:solidFill>
                <a:latin typeface="Calibri" panose="020F0502020204030204" pitchFamily="34" charset="0"/>
                <a:cs typeface="Calibri" panose="020F0502020204030204" pitchFamily="34" charset="0"/>
              </a:rPr>
              <a:t>+854%</a:t>
            </a:r>
            <a:r>
              <a:rPr lang="en-US" sz="1000">
                <a:latin typeface="Calibri" panose="020F0502020204030204" pitchFamily="34" charset="0"/>
                <a:cs typeface="Calibri" panose="020F0502020204030204" pitchFamily="34" charset="0"/>
              </a:rPr>
              <a:t> growth at K12 Schools!</a:t>
            </a:r>
            <a:endParaRPr lang="en-US" sz="1000"/>
          </a:p>
        </p:txBody>
      </p:sp>
      <p:cxnSp>
        <p:nvCxnSpPr>
          <p:cNvPr id="8" name="Straight Arrow Connector 7">
            <a:extLst>
              <a:ext uri="{FF2B5EF4-FFF2-40B4-BE49-F238E27FC236}">
                <a16:creationId xmlns:a16="http://schemas.microsoft.com/office/drawing/2014/main" id="{97D2281D-E7D0-BC4B-F6F2-3916A93E68E6}"/>
              </a:ext>
            </a:extLst>
          </p:cNvPr>
          <p:cNvCxnSpPr>
            <a:cxnSpLocks/>
          </p:cNvCxnSpPr>
          <p:nvPr/>
        </p:nvCxnSpPr>
        <p:spPr>
          <a:xfrm>
            <a:off x="1683498" y="1545047"/>
            <a:ext cx="4400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22EB604-8C67-18D9-05BD-5D081BC777ED}"/>
              </a:ext>
            </a:extLst>
          </p:cNvPr>
          <p:cNvCxnSpPr>
            <a:cxnSpLocks/>
          </p:cNvCxnSpPr>
          <p:nvPr/>
        </p:nvCxnSpPr>
        <p:spPr>
          <a:xfrm>
            <a:off x="1683498" y="4011009"/>
            <a:ext cx="4400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FBC5BEF-C5EA-139A-50AA-24F1CB7DCD75}"/>
              </a:ext>
            </a:extLst>
          </p:cNvPr>
          <p:cNvCxnSpPr>
            <a:cxnSpLocks/>
          </p:cNvCxnSpPr>
          <p:nvPr/>
        </p:nvCxnSpPr>
        <p:spPr>
          <a:xfrm>
            <a:off x="1683498" y="1314892"/>
            <a:ext cx="4400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3175D9F-2493-84E0-8E7B-9E841150B5BD}"/>
              </a:ext>
            </a:extLst>
          </p:cNvPr>
          <p:cNvCxnSpPr>
            <a:cxnSpLocks/>
          </p:cNvCxnSpPr>
          <p:nvPr/>
        </p:nvCxnSpPr>
        <p:spPr>
          <a:xfrm>
            <a:off x="1683498" y="2064452"/>
            <a:ext cx="4400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15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1EE48-BBC0-BCD9-EFB3-F36C8ADF11A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9B12D6-E9C8-EE45-9DFE-753FD3561AA8}"/>
              </a:ext>
            </a:extLst>
          </p:cNvPr>
          <p:cNvSpPr>
            <a:spLocks noGrp="1"/>
          </p:cNvSpPr>
          <p:nvPr>
            <p:ph type="sldNum" sz="quarter" idx="19"/>
          </p:nvPr>
        </p:nvSpPr>
        <p:spPr/>
        <p:txBody>
          <a:bodyPr/>
          <a:lstStyle/>
          <a:p>
            <a:fld id="{21A34BF7-B327-4840-835F-4AB6A1FA955B}" type="slidenum">
              <a:rPr lang="en-US" smtClean="0"/>
              <a:pPr/>
              <a:t>14</a:t>
            </a:fld>
            <a:endParaRPr lang="en-US"/>
          </a:p>
        </p:txBody>
      </p:sp>
      <p:sp>
        <p:nvSpPr>
          <p:cNvPr id="2" name="Title 2">
            <a:extLst>
              <a:ext uri="{FF2B5EF4-FFF2-40B4-BE49-F238E27FC236}">
                <a16:creationId xmlns:a16="http://schemas.microsoft.com/office/drawing/2014/main" id="{AA126210-5ED3-177A-95AF-1FEF982757AA}"/>
              </a:ext>
            </a:extLst>
          </p:cNvPr>
          <p:cNvSpPr txBox="1">
            <a:spLocks/>
          </p:cNvSpPr>
          <p:nvPr/>
        </p:nvSpPr>
        <p:spPr>
          <a:xfrm>
            <a:off x="357353" y="1252701"/>
            <a:ext cx="8004084" cy="3329808"/>
          </a:xfrm>
          <a:prstGeom prst="rect">
            <a:avLst/>
          </a:prstGeom>
        </p:spPr>
        <p:txBody>
          <a:bodyPr vert="horz" lIns="0" tIns="45720" rIns="91440" bIns="45720" rtlCol="0" anchor="t">
            <a:noAutofit/>
          </a:bodyPr>
          <a:lstStyle>
            <a:lvl1pPr algn="l" defTabSz="914400" rtl="0" eaLnBrk="1" latinLnBrk="0" hangingPunct="1">
              <a:lnSpc>
                <a:spcPct val="80000"/>
              </a:lnSpc>
              <a:spcBef>
                <a:spcPct val="0"/>
              </a:spcBef>
              <a:buNone/>
              <a:defRPr sz="4800" b="0" i="0" kern="1200" cap="none" spc="0" baseline="0">
                <a:solidFill>
                  <a:schemeClr val="bg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defRPr>
            </a:lvl1pPr>
          </a:lstStyle>
          <a:p>
            <a:r>
              <a:rPr lang="en-US" dirty="0"/>
              <a:t>You may proceed to the food line.</a:t>
            </a:r>
          </a:p>
          <a:p>
            <a:endParaRPr lang="en-US" dirty="0"/>
          </a:p>
          <a:p>
            <a:endParaRPr lang="en-US" dirty="0"/>
          </a:p>
          <a:p>
            <a:r>
              <a:rPr lang="en-US" dirty="0"/>
              <a:t>Please make sure you take some of each recipe.</a:t>
            </a:r>
          </a:p>
        </p:txBody>
      </p:sp>
    </p:spTree>
    <p:extLst>
      <p:ext uri="{BB962C8B-B14F-4D97-AF65-F5344CB8AC3E}">
        <p14:creationId xmlns:p14="http://schemas.microsoft.com/office/powerpoint/2010/main" val="226243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D129-5EFF-7AC2-0A08-F2FF7A7E92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CD62BE-6F0F-E9F7-498B-DC5FFE556B30}"/>
              </a:ext>
            </a:extLst>
          </p:cNvPr>
          <p:cNvSpPr>
            <a:spLocks noGrp="1"/>
          </p:cNvSpPr>
          <p:nvPr>
            <p:ph type="title"/>
          </p:nvPr>
        </p:nvSpPr>
        <p:spPr/>
        <p:txBody>
          <a:bodyPr/>
          <a:lstStyle/>
          <a:p>
            <a:r>
              <a:rPr lang="en-US" dirty="0"/>
              <a:t>Recipes – Cheese Sauce and Shreds</a:t>
            </a:r>
          </a:p>
        </p:txBody>
      </p:sp>
      <p:sp>
        <p:nvSpPr>
          <p:cNvPr id="4" name="Slide Number Placeholder 3">
            <a:extLst>
              <a:ext uri="{FF2B5EF4-FFF2-40B4-BE49-F238E27FC236}">
                <a16:creationId xmlns:a16="http://schemas.microsoft.com/office/drawing/2014/main" id="{6F293C25-6485-C055-6D1F-B816B267A7D3}"/>
              </a:ext>
            </a:extLst>
          </p:cNvPr>
          <p:cNvSpPr>
            <a:spLocks noGrp="1"/>
          </p:cNvSpPr>
          <p:nvPr>
            <p:ph type="sldNum" sz="quarter" idx="19"/>
          </p:nvPr>
        </p:nvSpPr>
        <p:spPr/>
        <p:txBody>
          <a:bodyPr/>
          <a:lstStyle/>
          <a:p>
            <a:fld id="{21A34BF7-B327-4840-835F-4AB6A1FA955B}" type="slidenum">
              <a:rPr lang="en-US" smtClean="0"/>
              <a:pPr/>
              <a:t>15</a:t>
            </a:fld>
            <a:endParaRPr lang="en-US"/>
          </a:p>
        </p:txBody>
      </p:sp>
    </p:spTree>
    <p:extLst>
      <p:ext uri="{BB962C8B-B14F-4D97-AF65-F5344CB8AC3E}">
        <p14:creationId xmlns:p14="http://schemas.microsoft.com/office/powerpoint/2010/main" val="4259111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282F93-B942-2A4E-B0F2-A7396492314A}"/>
              </a:ext>
            </a:extLst>
          </p:cNvPr>
          <p:cNvSpPr>
            <a:spLocks noGrp="1"/>
          </p:cNvSpPr>
          <p:nvPr>
            <p:ph type="sldNum" sz="quarter" idx="16"/>
          </p:nvPr>
        </p:nvSpPr>
        <p:spPr/>
        <p:txBody>
          <a:bodyPr/>
          <a:lstStyle/>
          <a:p>
            <a:fld id="{21A34BF7-B327-4840-835F-4AB6A1FA955B}" type="slidenum">
              <a:rPr lang="en-US" smtClean="0"/>
              <a:pPr/>
              <a:t>16</a:t>
            </a:fld>
            <a:endParaRPr lang="en-US"/>
          </a:p>
        </p:txBody>
      </p:sp>
      <p:sp>
        <p:nvSpPr>
          <p:cNvPr id="6" name="TextBox 5">
            <a:extLst>
              <a:ext uri="{FF2B5EF4-FFF2-40B4-BE49-F238E27FC236}">
                <a16:creationId xmlns:a16="http://schemas.microsoft.com/office/drawing/2014/main" id="{150FF719-B48D-EB7A-810D-9C392E3C5200}"/>
              </a:ext>
            </a:extLst>
          </p:cNvPr>
          <p:cNvSpPr txBox="1"/>
          <p:nvPr/>
        </p:nvSpPr>
        <p:spPr>
          <a:xfrm>
            <a:off x="367166" y="2383220"/>
            <a:ext cx="3685290" cy="181588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l"/>
            <a:r>
              <a:rPr lang="en-US" sz="1400" b="0" i="0" cap="all" dirty="0">
                <a:solidFill>
                  <a:srgbClr val="333333"/>
                </a:solidFill>
                <a:effectLst/>
                <a:latin typeface="Sagona" panose="02010004040101010103" pitchFamily="2" charset="0"/>
              </a:rPr>
              <a:t>INGREDIENTS</a:t>
            </a:r>
          </a:p>
          <a:p>
            <a:pPr algn="l"/>
            <a:r>
              <a:rPr lang="en-US" sz="1400" b="0" i="0" dirty="0">
                <a:solidFill>
                  <a:srgbClr val="333333"/>
                </a:solidFill>
                <a:effectLst/>
                <a:latin typeface="Sagona" panose="02010004040101010103" pitchFamily="2" charset="0"/>
              </a:rPr>
              <a:t>Cheesy Pizza Spread Ingredients</a:t>
            </a:r>
          </a:p>
          <a:p>
            <a:pPr algn="l">
              <a:buFont typeface="Arial" panose="020B0604020202020204" pitchFamily="34" charset="0"/>
              <a:buChar char="•"/>
            </a:pPr>
            <a:r>
              <a:rPr lang="en-US" sz="1400" b="0" i="0" dirty="0">
                <a:solidFill>
                  <a:srgbClr val="333333"/>
                </a:solidFill>
                <a:effectLst/>
                <a:latin typeface="dinregularwebfont"/>
              </a:rPr>
              <a:t>Turkey pepperoni, chopped</a:t>
            </a:r>
          </a:p>
          <a:p>
            <a:pPr algn="l">
              <a:buFont typeface="Arial" panose="020B0604020202020204" pitchFamily="34" charset="0"/>
              <a:buChar char="•"/>
            </a:pPr>
            <a:r>
              <a:rPr lang="en-US" sz="1400" b="0" i="0" dirty="0">
                <a:solidFill>
                  <a:srgbClr val="333333"/>
                </a:solidFill>
                <a:effectLst/>
                <a:latin typeface="dinregularwebfont"/>
              </a:rPr>
              <a:t>Dried Italian seasoning</a:t>
            </a:r>
          </a:p>
          <a:p>
            <a:pPr algn="l">
              <a:buFont typeface="Arial" panose="020B0604020202020204" pitchFamily="34" charset="0"/>
              <a:buChar char="•"/>
            </a:pPr>
            <a:r>
              <a:rPr lang="en-US" sz="1400" b="0" i="0" dirty="0">
                <a:solidFill>
                  <a:srgbClr val="333333"/>
                </a:solidFill>
                <a:effectLst/>
                <a:latin typeface="dinregularwebfont"/>
              </a:rPr>
              <a:t>Garlic powder</a:t>
            </a:r>
          </a:p>
          <a:p>
            <a:pPr algn="l"/>
            <a:r>
              <a:rPr lang="en-US" sz="1400" b="0" i="0" dirty="0">
                <a:solidFill>
                  <a:srgbClr val="333333"/>
                </a:solidFill>
                <a:effectLst/>
                <a:latin typeface="Sagona" panose="02010004040101010103" pitchFamily="2" charset="0"/>
              </a:rPr>
              <a:t>Sandwich Ingredients</a:t>
            </a:r>
          </a:p>
          <a:p>
            <a:pPr algn="l">
              <a:buFont typeface="Arial" panose="020B0604020202020204" pitchFamily="34" charset="0"/>
              <a:buChar char="•"/>
            </a:pPr>
            <a:r>
              <a:rPr lang="en-US" sz="1400" b="0" i="0" dirty="0">
                <a:solidFill>
                  <a:srgbClr val="333333"/>
                </a:solidFill>
                <a:effectLst/>
                <a:latin typeface="dinregularwebfont"/>
              </a:rPr>
              <a:t>Whole grain bread</a:t>
            </a:r>
          </a:p>
          <a:p>
            <a:pPr algn="l">
              <a:buFont typeface="Arial" panose="020B0604020202020204" pitchFamily="34" charset="0"/>
              <a:buChar char="•"/>
            </a:pPr>
            <a:r>
              <a:rPr lang="en-US" sz="1400" b="0" i="0" dirty="0">
                <a:solidFill>
                  <a:srgbClr val="333333"/>
                </a:solidFill>
                <a:effectLst/>
                <a:latin typeface="dinregularwebfont"/>
              </a:rPr>
              <a:t>Vegetable oil</a:t>
            </a:r>
          </a:p>
        </p:txBody>
      </p:sp>
      <p:sp>
        <p:nvSpPr>
          <p:cNvPr id="9" name="TextBox 8">
            <a:extLst>
              <a:ext uri="{FF2B5EF4-FFF2-40B4-BE49-F238E27FC236}">
                <a16:creationId xmlns:a16="http://schemas.microsoft.com/office/drawing/2014/main" id="{0A7D6E19-4BBE-C03A-B879-DA448EBA00C1}"/>
              </a:ext>
            </a:extLst>
          </p:cNvPr>
          <p:cNvSpPr txBox="1"/>
          <p:nvPr/>
        </p:nvSpPr>
        <p:spPr>
          <a:xfrm>
            <a:off x="3498235" y="597098"/>
            <a:ext cx="4972434" cy="1384995"/>
          </a:xfrm>
          <a:prstGeom prst="rect">
            <a:avLst/>
          </a:prstGeom>
          <a:noFill/>
        </p:spPr>
        <p:txBody>
          <a:bodyPr wrap="square">
            <a:spAutoFit/>
          </a:bodyPr>
          <a:lstStyle/>
          <a:p>
            <a:pPr algn="l"/>
            <a:r>
              <a:rPr lang="en-US" sz="1400" b="1" i="0" dirty="0">
                <a:solidFill>
                  <a:srgbClr val="333333"/>
                </a:solidFill>
                <a:effectLst/>
                <a:latin typeface="DINBold"/>
              </a:rPr>
              <a:t>Serving Size: </a:t>
            </a:r>
            <a:r>
              <a:rPr lang="en-US" sz="1400" b="0" i="0" dirty="0">
                <a:solidFill>
                  <a:srgbClr val="333333"/>
                </a:solidFill>
                <a:effectLst/>
                <a:latin typeface="dinregularwebfont"/>
              </a:rPr>
              <a:t>1 sandwich [3.3. ounces or #12 scoop cheese spread]</a:t>
            </a:r>
            <a:br>
              <a:rPr lang="en-US" sz="1400" dirty="0"/>
            </a:br>
            <a:r>
              <a:rPr lang="en-US" sz="1400" b="1" i="0" dirty="0">
                <a:solidFill>
                  <a:srgbClr val="333333"/>
                </a:solidFill>
                <a:effectLst/>
                <a:latin typeface="DINBold"/>
              </a:rPr>
              <a:t>Child Nutrition: </a:t>
            </a:r>
            <a:r>
              <a:rPr lang="en-US" sz="1400" b="0" i="0" dirty="0">
                <a:solidFill>
                  <a:srgbClr val="333333"/>
                </a:solidFill>
                <a:effectLst/>
                <a:latin typeface="dinregularwebfont"/>
              </a:rPr>
              <a:t>2 meat/meat alternate, 2 oz. eq. grain</a:t>
            </a:r>
          </a:p>
          <a:p>
            <a:pPr marL="285750" indent="-285750" algn="l">
              <a:buFont typeface="Arial" panose="020B0604020202020204" pitchFamily="34" charset="0"/>
              <a:buChar char="•"/>
            </a:pPr>
            <a:r>
              <a:rPr lang="en-US" sz="1400" b="0" i="0" dirty="0">
                <a:solidFill>
                  <a:srgbClr val="333333"/>
                </a:solidFill>
                <a:effectLst/>
                <a:latin typeface="dinregularwebfont"/>
              </a:rPr>
              <a:t>Serve with a side of pizza sauce for dipping. Or add pizza sauce to the spread, if desired</a:t>
            </a:r>
          </a:p>
          <a:p>
            <a:pPr marL="285750" indent="-285750" algn="l">
              <a:buFont typeface="Arial" panose="020B0604020202020204" pitchFamily="34" charset="0"/>
              <a:buChar char="•"/>
            </a:pPr>
            <a:r>
              <a:rPr lang="en-US" sz="1400" b="0" i="0" dirty="0">
                <a:solidFill>
                  <a:srgbClr val="333333"/>
                </a:solidFill>
                <a:effectLst/>
                <a:latin typeface="dinregularwebfont"/>
              </a:rPr>
              <a:t>Hold warm until service or wrap in deli foil and hold warm for grab-and-go</a:t>
            </a:r>
            <a:endParaRPr lang="en-US" sz="1400" dirty="0">
              <a:solidFill>
                <a:srgbClr val="333333"/>
              </a:solidFill>
              <a:latin typeface="dinregularwebfont"/>
            </a:endParaRPr>
          </a:p>
        </p:txBody>
      </p:sp>
      <p:grpSp>
        <p:nvGrpSpPr>
          <p:cNvPr id="7" name="Group 6">
            <a:extLst>
              <a:ext uri="{FF2B5EF4-FFF2-40B4-BE49-F238E27FC236}">
                <a16:creationId xmlns:a16="http://schemas.microsoft.com/office/drawing/2014/main" id="{9D3DF469-AA8E-F0EB-8428-7725A011B82B}"/>
              </a:ext>
            </a:extLst>
          </p:cNvPr>
          <p:cNvGrpSpPr/>
          <p:nvPr/>
        </p:nvGrpSpPr>
        <p:grpSpPr>
          <a:xfrm>
            <a:off x="251853" y="3473184"/>
            <a:ext cx="8524982" cy="1607839"/>
            <a:chOff x="262927" y="3586931"/>
            <a:chExt cx="8524982" cy="1607839"/>
          </a:xfrm>
        </p:grpSpPr>
        <p:sp>
          <p:nvSpPr>
            <p:cNvPr id="12" name="TextBox 11">
              <a:extLst>
                <a:ext uri="{FF2B5EF4-FFF2-40B4-BE49-F238E27FC236}">
                  <a16:creationId xmlns:a16="http://schemas.microsoft.com/office/drawing/2014/main" id="{47C3284F-1435-3094-DEEE-4211406F8150}"/>
                </a:ext>
              </a:extLst>
            </p:cNvPr>
            <p:cNvSpPr txBox="1"/>
            <p:nvPr/>
          </p:nvSpPr>
          <p:spPr>
            <a:xfrm>
              <a:off x="6274330" y="3656796"/>
              <a:ext cx="2407400" cy="1077218"/>
            </a:xfrm>
            <a:prstGeom prst="rect">
              <a:avLst/>
            </a:prstGeom>
            <a:noFill/>
          </p:spPr>
          <p:txBody>
            <a:bodyPr wrap="square">
              <a:spAutoFit/>
            </a:bodyPr>
            <a:lstStyle/>
            <a:p>
              <a:pPr algn="ctr"/>
              <a:r>
                <a:rPr lang="en-US" sz="1600" dirty="0">
                  <a:latin typeface="dinregularwebfont"/>
                </a:rPr>
                <a:t>Grilled Cheese Sandwiches have a menu penetration of </a:t>
              </a:r>
              <a:r>
                <a:rPr lang="en-US" sz="1600" b="1" dirty="0">
                  <a:solidFill>
                    <a:srgbClr val="00B050"/>
                  </a:solidFill>
                  <a:latin typeface="dinregularwebfont"/>
                </a:rPr>
                <a:t>37% </a:t>
              </a:r>
              <a:r>
                <a:rPr lang="en-US" sz="1600" dirty="0">
                  <a:latin typeface="dinregularwebfont"/>
                </a:rPr>
                <a:t>on US restaurant kid’s menus.</a:t>
              </a:r>
            </a:p>
          </p:txBody>
        </p:sp>
        <p:sp>
          <p:nvSpPr>
            <p:cNvPr id="13" name="Rectangle 12">
              <a:extLst>
                <a:ext uri="{FF2B5EF4-FFF2-40B4-BE49-F238E27FC236}">
                  <a16:creationId xmlns:a16="http://schemas.microsoft.com/office/drawing/2014/main" id="{296453FE-74AE-392A-6D3C-A1CFA17BD3EC}"/>
                </a:ext>
              </a:extLst>
            </p:cNvPr>
            <p:cNvSpPr/>
            <p:nvPr/>
          </p:nvSpPr>
          <p:spPr>
            <a:xfrm>
              <a:off x="6175093" y="3586931"/>
              <a:ext cx="2612816" cy="116716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200BF9-A4CB-DDDF-D19E-1C5213A9240F}"/>
                </a:ext>
              </a:extLst>
            </p:cNvPr>
            <p:cNvSpPr txBox="1"/>
            <p:nvPr/>
          </p:nvSpPr>
          <p:spPr>
            <a:xfrm>
              <a:off x="262927" y="4948549"/>
              <a:ext cx="5259897" cy="246221"/>
            </a:xfrm>
            <a:prstGeom prst="rect">
              <a:avLst/>
            </a:prstGeom>
            <a:noFill/>
          </p:spPr>
          <p:txBody>
            <a:bodyPr wrap="square" lIns="91440" tIns="45720" rIns="91440" bIns="45720" rtlCol="0" anchor="t">
              <a:spAutoFit/>
            </a:bodyPr>
            <a:lstStyle/>
            <a:p>
              <a:r>
                <a:rPr lang="en-US" sz="1000" dirty="0">
                  <a:latin typeface="DIN Alternate" panose="020B0500000000000000"/>
                </a:rPr>
                <a:t>Source: Datassentials 2025</a:t>
              </a:r>
            </a:p>
          </p:txBody>
        </p:sp>
      </p:grpSp>
      <p:sp>
        <p:nvSpPr>
          <p:cNvPr id="2" name="TextBox 1">
            <a:extLst>
              <a:ext uri="{FF2B5EF4-FFF2-40B4-BE49-F238E27FC236}">
                <a16:creationId xmlns:a16="http://schemas.microsoft.com/office/drawing/2014/main" id="{F808A910-BB11-3D51-AD40-0393CAD27546}"/>
              </a:ext>
            </a:extLst>
          </p:cNvPr>
          <p:cNvSpPr txBox="1"/>
          <p:nvPr/>
        </p:nvSpPr>
        <p:spPr>
          <a:xfrm>
            <a:off x="356091" y="663544"/>
            <a:ext cx="2311063" cy="253916"/>
          </a:xfrm>
          <a:prstGeom prst="rect">
            <a:avLst/>
          </a:prstGeom>
          <a:noFill/>
        </p:spPr>
        <p:txBody>
          <a:bodyPr wrap="square">
            <a:spAutoFit/>
          </a:bodyPr>
          <a:lstStyle/>
          <a:p>
            <a:r>
              <a:rPr lang="en-US" sz="1000" b="1">
                <a:solidFill>
                  <a:srgbClr val="A5A5A5"/>
                </a:solidFill>
                <a:latin typeface="DIN Alternate" panose="020B0500000000000000"/>
              </a:rPr>
              <a:t>Pizza Grilled Cheese</a:t>
            </a:r>
          </a:p>
        </p:txBody>
      </p:sp>
      <p:pic>
        <p:nvPicPr>
          <p:cNvPr id="5" name="Picture 2" descr="Pizza Grilled Cheese recipe">
            <a:hlinkClick r:id="rId2"/>
            <a:extLst>
              <a:ext uri="{FF2B5EF4-FFF2-40B4-BE49-F238E27FC236}">
                <a16:creationId xmlns:a16="http://schemas.microsoft.com/office/drawing/2014/main" id="{A829A747-C12D-0AA2-4DDE-2953AFCEF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91" y="905844"/>
            <a:ext cx="2577394" cy="13548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00034500399470">
            <a:extLst>
              <a:ext uri="{FF2B5EF4-FFF2-40B4-BE49-F238E27FC236}">
                <a16:creationId xmlns:a16="http://schemas.microsoft.com/office/drawing/2014/main" id="{AEE42728-A77E-347E-7695-E0321C585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843" y="2991443"/>
            <a:ext cx="1782602" cy="17826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00034500416986">
            <a:extLst>
              <a:ext uri="{FF2B5EF4-FFF2-40B4-BE49-F238E27FC236}">
                <a16:creationId xmlns:a16="http://schemas.microsoft.com/office/drawing/2014/main" id="{CB089256-0C2C-49A5-06C5-1B50F3571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671" y="1465965"/>
            <a:ext cx="1942482" cy="19424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E49F4B-1877-EC79-BE5C-41462B67E9E6}"/>
              </a:ext>
            </a:extLst>
          </p:cNvPr>
          <p:cNvSpPr txBox="1"/>
          <p:nvPr/>
        </p:nvSpPr>
        <p:spPr>
          <a:xfrm>
            <a:off x="6336680" y="3043818"/>
            <a:ext cx="2506671" cy="276999"/>
          </a:xfrm>
          <a:prstGeom prst="rect">
            <a:avLst/>
          </a:prstGeom>
          <a:noFill/>
        </p:spPr>
        <p:txBody>
          <a:bodyPr wrap="square">
            <a:spAutoFit/>
          </a:bodyPr>
          <a:lstStyle/>
          <a:p>
            <a:pPr algn="ctr"/>
            <a:r>
              <a:rPr lang="en-US" sz="1200" dirty="0">
                <a:hlinkClick r:id="rId6"/>
              </a:rPr>
              <a:t>Shredded Mozzarella Cheese </a:t>
            </a:r>
            <a:endParaRPr lang="en-US" sz="1200" dirty="0"/>
          </a:p>
        </p:txBody>
      </p:sp>
      <p:sp>
        <p:nvSpPr>
          <p:cNvPr id="21" name="TextBox 20">
            <a:extLst>
              <a:ext uri="{FF2B5EF4-FFF2-40B4-BE49-F238E27FC236}">
                <a16:creationId xmlns:a16="http://schemas.microsoft.com/office/drawing/2014/main" id="{6E1D3A13-8CA9-C6D4-88C3-F41747A98775}"/>
              </a:ext>
            </a:extLst>
          </p:cNvPr>
          <p:cNvSpPr txBox="1"/>
          <p:nvPr/>
        </p:nvSpPr>
        <p:spPr>
          <a:xfrm>
            <a:off x="489316" y="17213"/>
            <a:ext cx="7424974" cy="553998"/>
          </a:xfrm>
          <a:prstGeom prst="rect">
            <a:avLst/>
          </a:prstGeom>
          <a:noFill/>
        </p:spPr>
        <p:txBody>
          <a:bodyPr wrap="square">
            <a:spAutoFit/>
          </a:bodyPr>
          <a:lstStyle/>
          <a:p>
            <a:r>
              <a:rPr lang="en-US" sz="3000" dirty="0">
                <a:solidFill>
                  <a:srgbClr val="00B0F0"/>
                </a:solidFill>
                <a:latin typeface="+mj-lt"/>
                <a:hlinkClick r:id="rId2">
                  <a:extLst>
                    <a:ext uri="{A12FA001-AC4F-418D-AE19-62706E023703}">
                      <ahyp:hlinkClr xmlns:ahyp="http://schemas.microsoft.com/office/drawing/2018/hyperlinkcolor" val="tx"/>
                    </a:ext>
                  </a:extLst>
                </a:hlinkClick>
              </a:rPr>
              <a:t>Pizza Grilled Cheese Recipe</a:t>
            </a:r>
            <a:endParaRPr lang="en-US" sz="3000" dirty="0">
              <a:solidFill>
                <a:srgbClr val="00B0F0"/>
              </a:solidFill>
              <a:latin typeface="+mj-lt"/>
            </a:endParaRPr>
          </a:p>
        </p:txBody>
      </p:sp>
      <p:sp>
        <p:nvSpPr>
          <p:cNvPr id="3" name="TextBox 2">
            <a:extLst>
              <a:ext uri="{FF2B5EF4-FFF2-40B4-BE49-F238E27FC236}">
                <a16:creationId xmlns:a16="http://schemas.microsoft.com/office/drawing/2014/main" id="{2AF0E9CD-570A-DCD7-A7F9-59267929FACE}"/>
              </a:ext>
            </a:extLst>
          </p:cNvPr>
          <p:cNvSpPr txBox="1"/>
          <p:nvPr/>
        </p:nvSpPr>
        <p:spPr>
          <a:xfrm>
            <a:off x="4572000" y="4620156"/>
            <a:ext cx="1412770" cy="307777"/>
          </a:xfrm>
          <a:prstGeom prst="rect">
            <a:avLst/>
          </a:prstGeom>
          <a:noFill/>
        </p:spPr>
        <p:txBody>
          <a:bodyPr wrap="square">
            <a:spAutoFit/>
          </a:bodyPr>
          <a:lstStyle>
            <a:defPPr>
              <a:defRPr lang="en-US"/>
            </a:defPPr>
            <a:lvl1pPr>
              <a:defRPr sz="1400"/>
            </a:lvl1pPr>
          </a:lstStyle>
          <a:p>
            <a:r>
              <a:rPr lang="en-US" dirty="0">
                <a:latin typeface="Aptos Display" panose="020B0004020202020204" pitchFamily="34" charset="0"/>
              </a:rPr>
              <a:t>#39947</a:t>
            </a:r>
          </a:p>
        </p:txBody>
      </p:sp>
      <p:sp>
        <p:nvSpPr>
          <p:cNvPr id="8" name="TextBox 7">
            <a:extLst>
              <a:ext uri="{FF2B5EF4-FFF2-40B4-BE49-F238E27FC236}">
                <a16:creationId xmlns:a16="http://schemas.microsoft.com/office/drawing/2014/main" id="{A5DA61C3-4807-BEE8-C96A-31B4B810997E}"/>
              </a:ext>
            </a:extLst>
          </p:cNvPr>
          <p:cNvSpPr txBox="1"/>
          <p:nvPr/>
        </p:nvSpPr>
        <p:spPr>
          <a:xfrm>
            <a:off x="8211879" y="2437206"/>
            <a:ext cx="953839" cy="307777"/>
          </a:xfrm>
          <a:prstGeom prst="rect">
            <a:avLst/>
          </a:prstGeom>
          <a:noFill/>
        </p:spPr>
        <p:txBody>
          <a:bodyPr wrap="square">
            <a:spAutoFit/>
          </a:bodyPr>
          <a:lstStyle>
            <a:defPPr>
              <a:defRPr lang="en-US"/>
            </a:defPPr>
            <a:lvl1pPr>
              <a:defRPr sz="1400"/>
            </a:lvl1pPr>
          </a:lstStyle>
          <a:p>
            <a:r>
              <a:rPr lang="en-US" dirty="0">
                <a:latin typeface="Aptos Display" panose="020B0004020202020204" pitchFamily="34" charset="0"/>
              </a:rPr>
              <a:t>#41698</a:t>
            </a:r>
          </a:p>
        </p:txBody>
      </p:sp>
      <p:sp>
        <p:nvSpPr>
          <p:cNvPr id="18" name="TextBox 17">
            <a:extLst>
              <a:ext uri="{FF2B5EF4-FFF2-40B4-BE49-F238E27FC236}">
                <a16:creationId xmlns:a16="http://schemas.microsoft.com/office/drawing/2014/main" id="{66D6CC0D-1A7C-6D7D-968B-5A4BFC88086D}"/>
              </a:ext>
            </a:extLst>
          </p:cNvPr>
          <p:cNvSpPr txBox="1"/>
          <p:nvPr/>
        </p:nvSpPr>
        <p:spPr>
          <a:xfrm>
            <a:off x="4365455" y="2462837"/>
            <a:ext cx="1782603" cy="461665"/>
          </a:xfrm>
          <a:prstGeom prst="rect">
            <a:avLst/>
          </a:prstGeom>
          <a:noFill/>
        </p:spPr>
        <p:txBody>
          <a:bodyPr wrap="square">
            <a:spAutoFit/>
          </a:bodyPr>
          <a:lstStyle/>
          <a:p>
            <a:r>
              <a:rPr lang="en-US" sz="1200" dirty="0">
                <a:hlinkClick r:id="rId7"/>
              </a:rPr>
              <a:t>Ultimate Creamy White™ Cheese Sauce</a:t>
            </a:r>
            <a:endParaRPr lang="en-US" sz="1200" dirty="0"/>
          </a:p>
        </p:txBody>
      </p:sp>
    </p:spTree>
    <p:extLst>
      <p:ext uri="{BB962C8B-B14F-4D97-AF65-F5344CB8AC3E}">
        <p14:creationId xmlns:p14="http://schemas.microsoft.com/office/powerpoint/2010/main" val="3983119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282F93-B942-2A4E-B0F2-A7396492314A}"/>
              </a:ext>
            </a:extLst>
          </p:cNvPr>
          <p:cNvSpPr>
            <a:spLocks noGrp="1"/>
          </p:cNvSpPr>
          <p:nvPr>
            <p:ph type="sldNum" sz="quarter" idx="16"/>
          </p:nvPr>
        </p:nvSpPr>
        <p:spPr/>
        <p:txBody>
          <a:bodyPr/>
          <a:lstStyle/>
          <a:p>
            <a:fld id="{21A34BF7-B327-4840-835F-4AB6A1FA955B}" type="slidenum">
              <a:rPr lang="en-US" smtClean="0"/>
              <a:pPr/>
              <a:t>17</a:t>
            </a:fld>
            <a:endParaRPr lang="en-US"/>
          </a:p>
        </p:txBody>
      </p:sp>
      <p:sp>
        <p:nvSpPr>
          <p:cNvPr id="3" name="Title 2">
            <a:extLst>
              <a:ext uri="{FF2B5EF4-FFF2-40B4-BE49-F238E27FC236}">
                <a16:creationId xmlns:a16="http://schemas.microsoft.com/office/drawing/2014/main" id="{89761BA6-3C5E-8D4C-A3ED-5E387A374425}"/>
              </a:ext>
            </a:extLst>
          </p:cNvPr>
          <p:cNvSpPr>
            <a:spLocks noGrp="1"/>
          </p:cNvSpPr>
          <p:nvPr>
            <p:ph type="title"/>
          </p:nvPr>
        </p:nvSpPr>
        <p:spPr>
          <a:xfrm>
            <a:off x="457200" y="226329"/>
            <a:ext cx="8229600" cy="461665"/>
          </a:xfrm>
          <a:noFill/>
        </p:spPr>
        <p:txBody>
          <a:bodyPr vert="horz" wrap="square" lIns="0" tIns="45720" rIns="91440" bIns="45720" rtlCol="0" anchor="t">
            <a:spAutoFit/>
          </a:bodyPr>
          <a:lstStyle/>
          <a:p>
            <a:pPr defTabSz="457200"/>
            <a:r>
              <a:rPr lang="en-US" cap="all" dirty="0">
                <a:solidFill>
                  <a:srgbClr val="00B0F0"/>
                </a:solidFill>
                <a:latin typeface="+mj-lt"/>
                <a:ea typeface="+mn-ea"/>
                <a:cs typeface="+mn-cs"/>
                <a:hlinkClick r:id="rId3">
                  <a:extLst>
                    <a:ext uri="{A12FA001-AC4F-418D-AE19-62706E023703}">
                      <ahyp:hlinkClr xmlns:ahyp="http://schemas.microsoft.com/office/drawing/2018/hyperlinkcolor" val="tx"/>
                    </a:ext>
                  </a:extLst>
                </a:hlinkClick>
              </a:rPr>
              <a:t>Cheesy Chicken Enchilada Soup Recipe</a:t>
            </a:r>
            <a:endParaRPr lang="en-US" cap="all" dirty="0">
              <a:solidFill>
                <a:srgbClr val="00B0F0"/>
              </a:solidFill>
              <a:latin typeface="+mj-lt"/>
              <a:ea typeface="+mn-ea"/>
              <a:cs typeface="+mn-cs"/>
            </a:endParaRPr>
          </a:p>
        </p:txBody>
      </p:sp>
      <p:sp>
        <p:nvSpPr>
          <p:cNvPr id="6" name="TextBox 5">
            <a:extLst>
              <a:ext uri="{FF2B5EF4-FFF2-40B4-BE49-F238E27FC236}">
                <a16:creationId xmlns:a16="http://schemas.microsoft.com/office/drawing/2014/main" id="{150FF719-B48D-EB7A-810D-9C392E3C5200}"/>
              </a:ext>
            </a:extLst>
          </p:cNvPr>
          <p:cNvSpPr txBox="1"/>
          <p:nvPr/>
        </p:nvSpPr>
        <p:spPr>
          <a:xfrm>
            <a:off x="4250836" y="3117400"/>
            <a:ext cx="4186918" cy="160043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l"/>
            <a:r>
              <a:rPr lang="en-US" sz="1400" b="0" i="0" u="sng" cap="all" dirty="0">
                <a:solidFill>
                  <a:srgbClr val="333333"/>
                </a:solidFill>
                <a:effectLst/>
                <a:latin typeface="Sagona" panose="02010004040101010103" pitchFamily="2" charset="0"/>
              </a:rPr>
              <a:t>INGREDIENTS:</a:t>
            </a:r>
          </a:p>
          <a:p>
            <a:pPr algn="l"/>
            <a:endParaRPr lang="en-US" sz="1400" b="0" i="0" u="sng" cap="all" dirty="0">
              <a:solidFill>
                <a:srgbClr val="333333"/>
              </a:solidFill>
              <a:effectLst/>
              <a:latin typeface="Sagona" panose="02010004040101010103" pitchFamily="2" charset="0"/>
            </a:endParaRPr>
          </a:p>
          <a:p>
            <a:pPr algn="l">
              <a:buFont typeface="Arial" panose="020B0604020202020204" pitchFamily="34" charset="0"/>
              <a:buChar char="•"/>
            </a:pPr>
            <a:r>
              <a:rPr lang="en-US" sz="1400" b="0" i="0" u="none" strike="noStrike" dirty="0">
                <a:solidFill>
                  <a:srgbClr val="004C57"/>
                </a:solidFill>
                <a:effectLst/>
                <a:latin typeface="dinregularwebfont"/>
                <a:hlinkClick r:id="rId4"/>
              </a:rPr>
              <a:t>Land O Lakes® Ultimate Jalapeño™ Cheese Sauce</a:t>
            </a:r>
            <a:endParaRPr lang="en-US" sz="1400" b="0" i="0" dirty="0">
              <a:solidFill>
                <a:srgbClr val="333333"/>
              </a:solidFill>
              <a:effectLst/>
              <a:latin typeface="dinregularwebfont"/>
            </a:endParaRPr>
          </a:p>
          <a:p>
            <a:pPr algn="l">
              <a:buFont typeface="Arial" panose="020B0604020202020204" pitchFamily="34" charset="0"/>
              <a:buChar char="•"/>
            </a:pPr>
            <a:r>
              <a:rPr lang="en-US" sz="1400" b="0" i="0" dirty="0">
                <a:solidFill>
                  <a:srgbClr val="333333"/>
                </a:solidFill>
                <a:effectLst/>
                <a:latin typeface="dinregularwebfont"/>
              </a:rPr>
              <a:t>Frozen fully cooked diced chicken</a:t>
            </a:r>
          </a:p>
          <a:p>
            <a:pPr algn="l">
              <a:buFont typeface="Arial" panose="020B0604020202020204" pitchFamily="34" charset="0"/>
              <a:buChar char="•"/>
            </a:pPr>
            <a:r>
              <a:rPr lang="en-US" sz="1400" b="0" i="0" dirty="0">
                <a:solidFill>
                  <a:srgbClr val="333333"/>
                </a:solidFill>
                <a:effectLst/>
                <a:latin typeface="dinregularwebfont"/>
              </a:rPr>
              <a:t>Chicken </a:t>
            </a:r>
            <a:r>
              <a:rPr lang="en-US" sz="1400" dirty="0">
                <a:solidFill>
                  <a:srgbClr val="333333"/>
                </a:solidFill>
                <a:latin typeface="dinregularwebfont"/>
              </a:rPr>
              <a:t>broth</a:t>
            </a:r>
            <a:endParaRPr lang="en-US" sz="1400" b="0" i="0" dirty="0">
              <a:solidFill>
                <a:srgbClr val="333333"/>
              </a:solidFill>
              <a:effectLst/>
              <a:latin typeface="dinregularwebfont"/>
            </a:endParaRPr>
          </a:p>
          <a:p>
            <a:pPr algn="l">
              <a:buFont typeface="Arial" panose="020B0604020202020204" pitchFamily="34" charset="0"/>
              <a:buChar char="•"/>
            </a:pPr>
            <a:r>
              <a:rPr lang="en-US" sz="1400" b="0" i="0" dirty="0">
                <a:solidFill>
                  <a:srgbClr val="333333"/>
                </a:solidFill>
                <a:effectLst/>
                <a:latin typeface="dinregularwebfont"/>
              </a:rPr>
              <a:t>Frozen corn and pepper blend</a:t>
            </a:r>
          </a:p>
          <a:p>
            <a:pPr algn="l">
              <a:buFont typeface="Arial" panose="020B0604020202020204" pitchFamily="34" charset="0"/>
              <a:buChar char="•"/>
            </a:pPr>
            <a:r>
              <a:rPr lang="en-US" sz="1400" b="0" i="0" dirty="0">
                <a:solidFill>
                  <a:srgbClr val="333333"/>
                </a:solidFill>
                <a:effectLst/>
                <a:latin typeface="dinregularwebfont"/>
              </a:rPr>
              <a:t>Salsa</a:t>
            </a:r>
          </a:p>
        </p:txBody>
      </p:sp>
      <p:sp>
        <p:nvSpPr>
          <p:cNvPr id="12" name="TextBox 11">
            <a:extLst>
              <a:ext uri="{FF2B5EF4-FFF2-40B4-BE49-F238E27FC236}">
                <a16:creationId xmlns:a16="http://schemas.microsoft.com/office/drawing/2014/main" id="{47C3284F-1435-3094-DEEE-4211406F8150}"/>
              </a:ext>
            </a:extLst>
          </p:cNvPr>
          <p:cNvSpPr txBox="1"/>
          <p:nvPr/>
        </p:nvSpPr>
        <p:spPr>
          <a:xfrm>
            <a:off x="704147" y="3886841"/>
            <a:ext cx="2407400" cy="830997"/>
          </a:xfrm>
          <a:prstGeom prst="rect">
            <a:avLst/>
          </a:prstGeom>
          <a:noFill/>
        </p:spPr>
        <p:txBody>
          <a:bodyPr wrap="square">
            <a:spAutoFit/>
          </a:bodyPr>
          <a:lstStyle/>
          <a:p>
            <a:pPr algn="ctr"/>
            <a:r>
              <a:rPr lang="en-US" sz="1600" dirty="0">
                <a:latin typeface="dinregularwebfont"/>
              </a:rPr>
              <a:t>Enchiladas have a </a:t>
            </a:r>
            <a:r>
              <a:rPr lang="en-US" sz="1600" b="1" dirty="0">
                <a:solidFill>
                  <a:srgbClr val="00B050"/>
                </a:solidFill>
                <a:latin typeface="dinregularwebfont"/>
              </a:rPr>
              <a:t>22%</a:t>
            </a:r>
            <a:r>
              <a:rPr lang="en-US" sz="1600" dirty="0">
                <a:latin typeface="dinregularwebfont"/>
              </a:rPr>
              <a:t> penetration on School Menus!</a:t>
            </a:r>
          </a:p>
        </p:txBody>
      </p:sp>
      <p:sp>
        <p:nvSpPr>
          <p:cNvPr id="13" name="Rectangle 12">
            <a:extLst>
              <a:ext uri="{FF2B5EF4-FFF2-40B4-BE49-F238E27FC236}">
                <a16:creationId xmlns:a16="http://schemas.microsoft.com/office/drawing/2014/main" id="{296453FE-74AE-392A-6D3C-A1CFA17BD3EC}"/>
              </a:ext>
            </a:extLst>
          </p:cNvPr>
          <p:cNvSpPr/>
          <p:nvPr/>
        </p:nvSpPr>
        <p:spPr>
          <a:xfrm>
            <a:off x="601439" y="3750449"/>
            <a:ext cx="2612816" cy="97072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200BF9-A4CB-DDDF-D19E-1C5213A9240F}"/>
              </a:ext>
            </a:extLst>
          </p:cNvPr>
          <p:cNvSpPr txBox="1"/>
          <p:nvPr/>
        </p:nvSpPr>
        <p:spPr>
          <a:xfrm>
            <a:off x="251854" y="4849844"/>
            <a:ext cx="5259897" cy="246221"/>
          </a:xfrm>
          <a:prstGeom prst="rect">
            <a:avLst/>
          </a:prstGeom>
          <a:noFill/>
        </p:spPr>
        <p:txBody>
          <a:bodyPr wrap="square" lIns="91440" tIns="45720" rIns="91440" bIns="45720" rtlCol="0" anchor="t">
            <a:spAutoFit/>
          </a:bodyPr>
          <a:lstStyle/>
          <a:p>
            <a:r>
              <a:rPr lang="en-US" sz="1000" dirty="0">
                <a:latin typeface="DIN Alternate" panose="020B0500000000000000"/>
              </a:rPr>
              <a:t>Source: Datassentials 2025</a:t>
            </a:r>
          </a:p>
        </p:txBody>
      </p:sp>
      <p:pic>
        <p:nvPicPr>
          <p:cNvPr id="2" name="Picture 1" descr="00034500399463">
            <a:extLst>
              <a:ext uri="{FF2B5EF4-FFF2-40B4-BE49-F238E27FC236}">
                <a16:creationId xmlns:a16="http://schemas.microsoft.com/office/drawing/2014/main" id="{AA740768-4F90-8CAB-DAFA-FC2F1FB3F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0967" y="2467208"/>
            <a:ext cx="1159404" cy="1159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3"/>
            <a:extLst>
              <a:ext uri="{FF2B5EF4-FFF2-40B4-BE49-F238E27FC236}">
                <a16:creationId xmlns:a16="http://schemas.microsoft.com/office/drawing/2014/main" id="{67367706-3E77-BDE0-1C22-8A4469A1FD51}"/>
              </a:ext>
            </a:extLst>
          </p:cNvPr>
          <p:cNvPicPr>
            <a:picLocks noChangeAspect="1"/>
          </p:cNvPicPr>
          <p:nvPr/>
        </p:nvPicPr>
        <p:blipFill>
          <a:blip r:embed="rId6"/>
          <a:stretch>
            <a:fillRect/>
          </a:stretch>
        </p:blipFill>
        <p:spPr>
          <a:xfrm>
            <a:off x="251854" y="801009"/>
            <a:ext cx="3816293" cy="2544195"/>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42C8B5D2-C42C-02C8-6339-949568961AC6}"/>
              </a:ext>
            </a:extLst>
          </p:cNvPr>
          <p:cNvGrpSpPr/>
          <p:nvPr/>
        </p:nvGrpSpPr>
        <p:grpSpPr>
          <a:xfrm>
            <a:off x="4243543" y="824840"/>
            <a:ext cx="4648603" cy="1492762"/>
            <a:chOff x="4243543" y="824840"/>
            <a:chExt cx="4648603" cy="1492762"/>
          </a:xfrm>
        </p:grpSpPr>
        <p:grpSp>
          <p:nvGrpSpPr>
            <p:cNvPr id="10" name="Group 9">
              <a:extLst>
                <a:ext uri="{FF2B5EF4-FFF2-40B4-BE49-F238E27FC236}">
                  <a16:creationId xmlns:a16="http://schemas.microsoft.com/office/drawing/2014/main" id="{E42CB281-3110-517F-4134-942777F02997}"/>
                </a:ext>
              </a:extLst>
            </p:cNvPr>
            <p:cNvGrpSpPr/>
            <p:nvPr/>
          </p:nvGrpSpPr>
          <p:grpSpPr>
            <a:xfrm>
              <a:off x="4243543" y="824840"/>
              <a:ext cx="4648603" cy="1492762"/>
              <a:chOff x="4243543" y="824840"/>
              <a:chExt cx="4648603" cy="1492762"/>
            </a:xfrm>
          </p:grpSpPr>
          <p:sp>
            <p:nvSpPr>
              <p:cNvPr id="9" name="TextBox 8">
                <a:extLst>
                  <a:ext uri="{FF2B5EF4-FFF2-40B4-BE49-F238E27FC236}">
                    <a16:creationId xmlns:a16="http://schemas.microsoft.com/office/drawing/2014/main" id="{0A7D6E19-4BBE-C03A-B879-DA448EBA00C1}"/>
                  </a:ext>
                </a:extLst>
              </p:cNvPr>
              <p:cNvSpPr txBox="1"/>
              <p:nvPr/>
            </p:nvSpPr>
            <p:spPr>
              <a:xfrm>
                <a:off x="4330999" y="932607"/>
                <a:ext cx="3667969" cy="1384995"/>
              </a:xfrm>
              <a:prstGeom prst="rect">
                <a:avLst/>
              </a:prstGeom>
              <a:noFill/>
            </p:spPr>
            <p:txBody>
              <a:bodyPr wrap="square">
                <a:spAutoFit/>
              </a:bodyPr>
              <a:lstStyle/>
              <a:p>
                <a:r>
                  <a:rPr lang="en-US" sz="1400" b="1" dirty="0">
                    <a:solidFill>
                      <a:srgbClr val="333333"/>
                    </a:solidFill>
                    <a:latin typeface="dinregularwebfont"/>
                  </a:rPr>
                  <a:t>Child Nutrition:</a:t>
                </a:r>
                <a:r>
                  <a:rPr lang="en-US" sz="1400" dirty="0">
                    <a:solidFill>
                      <a:srgbClr val="333333"/>
                    </a:solidFill>
                    <a:latin typeface="dinregularwebfont"/>
                  </a:rPr>
                  <a:t> 2 meat/meat alternate </a:t>
                </a:r>
              </a:p>
              <a:p>
                <a:pPr algn="l"/>
                <a:endParaRPr lang="en-US" sz="1400" b="0" i="0" dirty="0">
                  <a:solidFill>
                    <a:srgbClr val="333333"/>
                  </a:solidFill>
                  <a:effectLst/>
                  <a:latin typeface="dinregularwebfont"/>
                </a:endParaRPr>
              </a:p>
              <a:p>
                <a:pPr marL="285750" indent="-285750" algn="l">
                  <a:buFont typeface="Arial" panose="020B0604020202020204" pitchFamily="34" charset="0"/>
                  <a:buChar char="•"/>
                </a:pPr>
                <a:r>
                  <a:rPr lang="en-US" sz="1400" b="0" i="0" dirty="0">
                    <a:solidFill>
                      <a:srgbClr val="333333"/>
                    </a:solidFill>
                    <a:effectLst/>
                    <a:latin typeface="dinregularwebfont"/>
                  </a:rPr>
                  <a:t>If a thinner consistency is desired, add more chicken broth or water. Note – this may affect final nutrition. </a:t>
                </a:r>
              </a:p>
              <a:p>
                <a:pPr marL="285750" indent="-285750" algn="l">
                  <a:buFont typeface="Arial" panose="020B0604020202020204" pitchFamily="34" charset="0"/>
                  <a:buChar char="•"/>
                </a:pPr>
                <a:r>
                  <a:rPr lang="en-US" sz="1400" dirty="0">
                    <a:solidFill>
                      <a:srgbClr val="333333"/>
                    </a:solidFill>
                    <a:latin typeface="dinregularwebfont"/>
                  </a:rPr>
                  <a:t>Global Flavors are trending in K12!</a:t>
                </a:r>
              </a:p>
            </p:txBody>
          </p:sp>
          <p:pic>
            <p:nvPicPr>
              <p:cNvPr id="7" name="Picture 6">
                <a:extLst>
                  <a:ext uri="{FF2B5EF4-FFF2-40B4-BE49-F238E27FC236}">
                    <a16:creationId xmlns:a16="http://schemas.microsoft.com/office/drawing/2014/main" id="{3CBDF729-E069-4860-0B8F-7372D4B34BB8}"/>
                  </a:ext>
                </a:extLst>
              </p:cNvPr>
              <p:cNvPicPr>
                <a:picLocks noChangeAspect="1"/>
              </p:cNvPicPr>
              <p:nvPr/>
            </p:nvPicPr>
            <p:blipFill>
              <a:blip r:embed="rId7"/>
              <a:stretch>
                <a:fillRect/>
              </a:stretch>
            </p:blipFill>
            <p:spPr>
              <a:xfrm>
                <a:off x="4243543" y="824840"/>
                <a:ext cx="4648603" cy="419136"/>
              </a:xfrm>
              <a:prstGeom prst="rect">
                <a:avLst/>
              </a:prstGeom>
            </p:spPr>
          </p:pic>
        </p:grpSp>
        <p:sp>
          <p:nvSpPr>
            <p:cNvPr id="11" name="Rectangle 10">
              <a:extLst>
                <a:ext uri="{FF2B5EF4-FFF2-40B4-BE49-F238E27FC236}">
                  <a16:creationId xmlns:a16="http://schemas.microsoft.com/office/drawing/2014/main" id="{36DB517A-64FC-7848-8C65-4E457C789AE0}"/>
                </a:ext>
              </a:extLst>
            </p:cNvPr>
            <p:cNvSpPr/>
            <p:nvPr/>
          </p:nvSpPr>
          <p:spPr>
            <a:xfrm>
              <a:off x="6755363" y="1007706"/>
              <a:ext cx="1596381" cy="2362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9611461"/>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98625F-89F5-18B9-15B4-0195069B26E5}"/>
              </a:ext>
            </a:extLst>
          </p:cNvPr>
          <p:cNvSpPr>
            <a:spLocks noGrp="1"/>
          </p:cNvSpPr>
          <p:nvPr>
            <p:ph type="sldNum" sz="quarter" idx="16"/>
          </p:nvPr>
        </p:nvSpPr>
        <p:spPr/>
        <p:txBody>
          <a:bodyPr/>
          <a:lstStyle/>
          <a:p>
            <a:fld id="{21A34BF7-B327-4840-835F-4AB6A1FA955B}" type="slidenum">
              <a:rPr lang="en-US" smtClean="0"/>
              <a:pPr/>
              <a:t>18</a:t>
            </a:fld>
            <a:endParaRPr lang="en-US"/>
          </a:p>
        </p:txBody>
      </p:sp>
      <p:cxnSp>
        <p:nvCxnSpPr>
          <p:cNvPr id="5" name="Straight Connector 4">
            <a:extLst>
              <a:ext uri="{FF2B5EF4-FFF2-40B4-BE49-F238E27FC236}">
                <a16:creationId xmlns:a16="http://schemas.microsoft.com/office/drawing/2014/main" id="{F934C0A6-54AE-1623-56CC-9739282B5B4C}"/>
              </a:ext>
            </a:extLst>
          </p:cNvPr>
          <p:cNvCxnSpPr>
            <a:cxnSpLocks/>
          </p:cNvCxnSpPr>
          <p:nvPr/>
        </p:nvCxnSpPr>
        <p:spPr>
          <a:xfrm flipV="1">
            <a:off x="176237" y="1556390"/>
            <a:ext cx="6485820" cy="2636"/>
          </a:xfrm>
          <a:prstGeom prst="line">
            <a:avLst/>
          </a:prstGeom>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6C6C79B1-0B1D-5C2F-3DDE-91CA3352E06A}"/>
              </a:ext>
            </a:extLst>
          </p:cNvPr>
          <p:cNvSpPr/>
          <p:nvPr/>
        </p:nvSpPr>
        <p:spPr>
          <a:xfrm>
            <a:off x="4487917" y="1072055"/>
            <a:ext cx="1576552" cy="241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1F0830-035A-CEE7-D62C-8A72E12F58E3}"/>
              </a:ext>
            </a:extLst>
          </p:cNvPr>
          <p:cNvPicPr>
            <a:picLocks noChangeAspect="1"/>
          </p:cNvPicPr>
          <p:nvPr/>
        </p:nvPicPr>
        <p:blipFill>
          <a:blip r:embed="rId3"/>
          <a:stretch>
            <a:fillRect/>
          </a:stretch>
        </p:blipFill>
        <p:spPr>
          <a:xfrm>
            <a:off x="185568" y="1789241"/>
            <a:ext cx="6200169" cy="1859441"/>
          </a:xfrm>
          <a:prstGeom prst="rect">
            <a:avLst/>
          </a:prstGeom>
        </p:spPr>
      </p:pic>
      <p:pic>
        <p:nvPicPr>
          <p:cNvPr id="3" name="Picture 2">
            <a:extLst>
              <a:ext uri="{FF2B5EF4-FFF2-40B4-BE49-F238E27FC236}">
                <a16:creationId xmlns:a16="http://schemas.microsoft.com/office/drawing/2014/main" id="{5DE047CD-A401-0C1B-4EBD-2644BE9F99F1}"/>
              </a:ext>
            </a:extLst>
          </p:cNvPr>
          <p:cNvPicPr>
            <a:picLocks noChangeAspect="1"/>
          </p:cNvPicPr>
          <p:nvPr/>
        </p:nvPicPr>
        <p:blipFill>
          <a:blip r:embed="rId4"/>
          <a:srcRect l="15598"/>
          <a:stretch>
            <a:fillRect/>
          </a:stretch>
        </p:blipFill>
        <p:spPr>
          <a:xfrm>
            <a:off x="6296867" y="1981028"/>
            <a:ext cx="2661565" cy="214678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07D329A-EDF6-84BD-73E2-AABBFAB40AF3}"/>
              </a:ext>
            </a:extLst>
          </p:cNvPr>
          <p:cNvPicPr>
            <a:picLocks noChangeAspect="1"/>
          </p:cNvPicPr>
          <p:nvPr/>
        </p:nvPicPr>
        <p:blipFill rotWithShape="1">
          <a:blip r:embed="rId5"/>
          <a:srcRect l="3633" t="4222" r="3746"/>
          <a:stretch/>
        </p:blipFill>
        <p:spPr>
          <a:xfrm>
            <a:off x="1181202" y="3773742"/>
            <a:ext cx="1084326" cy="1155961"/>
          </a:xfrm>
          <a:prstGeom prst="rect">
            <a:avLst/>
          </a:prstGeom>
        </p:spPr>
      </p:pic>
      <p:sp>
        <p:nvSpPr>
          <p:cNvPr id="12" name="TextBox 11">
            <a:extLst>
              <a:ext uri="{FF2B5EF4-FFF2-40B4-BE49-F238E27FC236}">
                <a16:creationId xmlns:a16="http://schemas.microsoft.com/office/drawing/2014/main" id="{EBFA904D-010F-8B4B-70AE-D19020B81B05}"/>
              </a:ext>
            </a:extLst>
          </p:cNvPr>
          <p:cNvSpPr txBox="1"/>
          <p:nvPr/>
        </p:nvSpPr>
        <p:spPr>
          <a:xfrm>
            <a:off x="2269794" y="4127817"/>
            <a:ext cx="1704305" cy="430887"/>
          </a:xfrm>
          <a:prstGeom prst="rect">
            <a:avLst/>
          </a:prstGeom>
          <a:noFill/>
        </p:spPr>
        <p:txBody>
          <a:bodyPr wrap="square" rtlCol="0">
            <a:spAutoFit/>
          </a:bodyPr>
          <a:lstStyle/>
          <a:p>
            <a:pPr algn="ctr"/>
            <a:r>
              <a:rPr lang="en-US" sz="1100" dirty="0">
                <a:latin typeface="Aptos Display" panose="020B0004020202020204" pitchFamily="34" charset="0"/>
              </a:rPr>
              <a:t>#39947 - Ultimate Creamy White Cheese Sauce</a:t>
            </a:r>
          </a:p>
        </p:txBody>
      </p:sp>
      <p:sp>
        <p:nvSpPr>
          <p:cNvPr id="15" name="TextBox 14">
            <a:extLst>
              <a:ext uri="{FF2B5EF4-FFF2-40B4-BE49-F238E27FC236}">
                <a16:creationId xmlns:a16="http://schemas.microsoft.com/office/drawing/2014/main" id="{CB4CDF49-3713-F562-43E9-1AE2F0FDA46C}"/>
              </a:ext>
            </a:extLst>
          </p:cNvPr>
          <p:cNvSpPr txBox="1"/>
          <p:nvPr/>
        </p:nvSpPr>
        <p:spPr>
          <a:xfrm>
            <a:off x="470928" y="213797"/>
            <a:ext cx="7114860" cy="830997"/>
          </a:xfrm>
          <a:prstGeom prst="rect">
            <a:avLst/>
          </a:prstGeom>
          <a:noFill/>
        </p:spPr>
        <p:txBody>
          <a:bodyPr vert="horz" wrap="square" lIns="0" tIns="45720" rIns="91440" bIns="45720" rtlCol="0" anchor="t">
            <a:spAutoFit/>
          </a:bodyPr>
          <a:lstStyle>
            <a:lvl1pPr>
              <a:lnSpc>
                <a:spcPct val="80000"/>
              </a:lnSpc>
              <a:spcBef>
                <a:spcPct val="0"/>
              </a:spcBef>
              <a:buNone/>
              <a:defRPr sz="3000" b="0" i="0" cap="all" spc="0" baseline="0">
                <a:solidFill>
                  <a:srgbClr val="00B0F0"/>
                </a:solidFill>
                <a:latin typeface="+mj-lt"/>
              </a:defRPr>
            </a:lvl1pPr>
          </a:lstStyle>
          <a:p>
            <a:r>
              <a:rPr lang="en-US" dirty="0">
                <a:hlinkClick r:id="rId6"/>
              </a:rPr>
              <a:t>Mexican Corn Recipe Link</a:t>
            </a:r>
            <a:endParaRPr lang="en-US" dirty="0"/>
          </a:p>
          <a:p>
            <a:endParaRPr lang="en-US" dirty="0"/>
          </a:p>
        </p:txBody>
      </p:sp>
      <p:grpSp>
        <p:nvGrpSpPr>
          <p:cNvPr id="20" name="Group 19">
            <a:extLst>
              <a:ext uri="{FF2B5EF4-FFF2-40B4-BE49-F238E27FC236}">
                <a16:creationId xmlns:a16="http://schemas.microsoft.com/office/drawing/2014/main" id="{2270C1F3-BA87-D015-57D4-F146EFBE7185}"/>
              </a:ext>
            </a:extLst>
          </p:cNvPr>
          <p:cNvGrpSpPr/>
          <p:nvPr/>
        </p:nvGrpSpPr>
        <p:grpSpPr>
          <a:xfrm>
            <a:off x="128093" y="725393"/>
            <a:ext cx="8763980" cy="830997"/>
            <a:chOff x="128093" y="725393"/>
            <a:chExt cx="8763980" cy="830997"/>
          </a:xfrm>
        </p:grpSpPr>
        <p:pic>
          <p:nvPicPr>
            <p:cNvPr id="8" name="Picture 7">
              <a:extLst>
                <a:ext uri="{FF2B5EF4-FFF2-40B4-BE49-F238E27FC236}">
                  <a16:creationId xmlns:a16="http://schemas.microsoft.com/office/drawing/2014/main" id="{E5FA84BB-D491-85D8-A365-1B1502605616}"/>
                </a:ext>
              </a:extLst>
            </p:cNvPr>
            <p:cNvPicPr>
              <a:picLocks noChangeAspect="1"/>
            </p:cNvPicPr>
            <p:nvPr/>
          </p:nvPicPr>
          <p:blipFill>
            <a:blip r:embed="rId7"/>
            <a:stretch>
              <a:fillRect/>
            </a:stretch>
          </p:blipFill>
          <p:spPr>
            <a:xfrm>
              <a:off x="128093" y="929939"/>
              <a:ext cx="8558706" cy="582972"/>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BDFAEA5D-3DA0-A60B-D502-21760E28996C}"/>
                </a:ext>
              </a:extLst>
            </p:cNvPr>
            <p:cNvSpPr/>
            <p:nvPr/>
          </p:nvSpPr>
          <p:spPr>
            <a:xfrm>
              <a:off x="6671388" y="725393"/>
              <a:ext cx="2220685" cy="8309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6585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282F93-B942-2A4E-B0F2-A7396492314A}"/>
              </a:ext>
            </a:extLst>
          </p:cNvPr>
          <p:cNvSpPr>
            <a:spLocks noGrp="1"/>
          </p:cNvSpPr>
          <p:nvPr>
            <p:ph type="sldNum" sz="quarter" idx="16"/>
          </p:nvPr>
        </p:nvSpPr>
        <p:spPr/>
        <p:txBody>
          <a:bodyPr/>
          <a:lstStyle/>
          <a:p>
            <a:fld id="{21A34BF7-B327-4840-835F-4AB6A1FA955B}" type="slidenum">
              <a:rPr lang="en-US" smtClean="0"/>
              <a:pPr/>
              <a:t>19</a:t>
            </a:fld>
            <a:endParaRPr lang="en-US"/>
          </a:p>
        </p:txBody>
      </p:sp>
      <p:sp>
        <p:nvSpPr>
          <p:cNvPr id="3" name="Title 2">
            <a:extLst>
              <a:ext uri="{FF2B5EF4-FFF2-40B4-BE49-F238E27FC236}">
                <a16:creationId xmlns:a16="http://schemas.microsoft.com/office/drawing/2014/main" id="{89761BA6-3C5E-8D4C-A3ED-5E387A374425}"/>
              </a:ext>
            </a:extLst>
          </p:cNvPr>
          <p:cNvSpPr>
            <a:spLocks noGrp="1"/>
          </p:cNvSpPr>
          <p:nvPr>
            <p:ph type="title"/>
          </p:nvPr>
        </p:nvSpPr>
        <p:spPr>
          <a:xfrm>
            <a:off x="457200" y="226329"/>
            <a:ext cx="8229600" cy="486287"/>
          </a:xfrm>
          <a:noFill/>
        </p:spPr>
        <p:txBody>
          <a:bodyPr wrap="square">
            <a:spAutoFit/>
          </a:bodyPr>
          <a:lstStyle/>
          <a:p>
            <a:pPr defTabSz="457200"/>
            <a:r>
              <a:rPr lang="en-US" sz="3200" dirty="0">
                <a:hlinkClick r:id="rId4"/>
              </a:rPr>
              <a:t>All-American Cheeseburger Mac and Cheese Recipe</a:t>
            </a:r>
            <a:endParaRPr lang="en-US" sz="3200" dirty="0">
              <a:solidFill>
                <a:srgbClr val="00B0F0"/>
              </a:solidFill>
              <a:latin typeface="+mn-lt"/>
              <a:ea typeface="+mn-ea"/>
              <a:cs typeface="+mn-cs"/>
            </a:endParaRPr>
          </a:p>
        </p:txBody>
      </p:sp>
      <p:sp>
        <p:nvSpPr>
          <p:cNvPr id="14" name="TextBox 13">
            <a:extLst>
              <a:ext uri="{FF2B5EF4-FFF2-40B4-BE49-F238E27FC236}">
                <a16:creationId xmlns:a16="http://schemas.microsoft.com/office/drawing/2014/main" id="{45200BF9-A4CB-DDDF-D19E-1C5213A9240F}"/>
              </a:ext>
            </a:extLst>
          </p:cNvPr>
          <p:cNvSpPr txBox="1"/>
          <p:nvPr/>
        </p:nvSpPr>
        <p:spPr>
          <a:xfrm>
            <a:off x="251854" y="4849844"/>
            <a:ext cx="5259897" cy="246221"/>
          </a:xfrm>
          <a:prstGeom prst="rect">
            <a:avLst/>
          </a:prstGeom>
          <a:noFill/>
        </p:spPr>
        <p:txBody>
          <a:bodyPr wrap="square" lIns="91440" tIns="45720" rIns="91440" bIns="45720" rtlCol="0" anchor="t">
            <a:spAutoFit/>
          </a:bodyPr>
          <a:lstStyle/>
          <a:p>
            <a:r>
              <a:rPr lang="en-US" sz="1000" dirty="0">
                <a:latin typeface="DIN Alternate" panose="020B0500000000000000"/>
              </a:rPr>
              <a:t>Source: Datassentials 2025</a:t>
            </a:r>
          </a:p>
        </p:txBody>
      </p:sp>
      <p:pic>
        <p:nvPicPr>
          <p:cNvPr id="11" name="Picture 10">
            <a:extLst>
              <a:ext uri="{FF2B5EF4-FFF2-40B4-BE49-F238E27FC236}">
                <a16:creationId xmlns:a16="http://schemas.microsoft.com/office/drawing/2014/main" id="{06AABA9D-61F4-88E5-F99A-1E7456456138}"/>
              </a:ext>
            </a:extLst>
          </p:cNvPr>
          <p:cNvPicPr>
            <a:picLocks noChangeAspect="1"/>
          </p:cNvPicPr>
          <p:nvPr/>
        </p:nvPicPr>
        <p:blipFill>
          <a:blip r:embed="rId5"/>
          <a:stretch>
            <a:fillRect/>
          </a:stretch>
        </p:blipFill>
        <p:spPr>
          <a:xfrm>
            <a:off x="377659" y="850061"/>
            <a:ext cx="4751895" cy="526269"/>
          </a:xfrm>
          <a:prstGeom prst="rect">
            <a:avLst/>
          </a:prstGeom>
        </p:spPr>
      </p:pic>
      <p:pic>
        <p:nvPicPr>
          <p:cNvPr id="16" name="Picture 15">
            <a:extLst>
              <a:ext uri="{FF2B5EF4-FFF2-40B4-BE49-F238E27FC236}">
                <a16:creationId xmlns:a16="http://schemas.microsoft.com/office/drawing/2014/main" id="{7CEAEF05-BBC9-165A-FABB-58833E068439}"/>
              </a:ext>
            </a:extLst>
          </p:cNvPr>
          <p:cNvPicPr>
            <a:picLocks noChangeAspect="1"/>
          </p:cNvPicPr>
          <p:nvPr/>
        </p:nvPicPr>
        <p:blipFill>
          <a:blip r:embed="rId6"/>
          <a:stretch>
            <a:fillRect/>
          </a:stretch>
        </p:blipFill>
        <p:spPr>
          <a:xfrm>
            <a:off x="338979" y="1669459"/>
            <a:ext cx="7665327" cy="3097996"/>
          </a:xfrm>
          <a:prstGeom prst="rect">
            <a:avLst/>
          </a:prstGeom>
        </p:spPr>
      </p:pic>
      <p:pic>
        <p:nvPicPr>
          <p:cNvPr id="7" name="Picture 6">
            <a:extLst>
              <a:ext uri="{FF2B5EF4-FFF2-40B4-BE49-F238E27FC236}">
                <a16:creationId xmlns:a16="http://schemas.microsoft.com/office/drawing/2014/main" id="{E22405CC-5062-C4D1-AD28-5A5D2782E344}"/>
              </a:ext>
            </a:extLst>
          </p:cNvPr>
          <p:cNvPicPr>
            <a:picLocks noChangeAspect="1"/>
          </p:cNvPicPr>
          <p:nvPr/>
        </p:nvPicPr>
        <p:blipFill>
          <a:blip r:embed="rId7"/>
          <a:stretch>
            <a:fillRect/>
          </a:stretch>
        </p:blipFill>
        <p:spPr>
          <a:xfrm>
            <a:off x="5129554" y="2359741"/>
            <a:ext cx="3557245" cy="234987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D17A468-75CC-F0C1-9FA6-1B011B0C88F2}"/>
              </a:ext>
            </a:extLst>
          </p:cNvPr>
          <p:cNvPicPr>
            <a:picLocks noChangeAspect="1"/>
          </p:cNvPicPr>
          <p:nvPr/>
        </p:nvPicPr>
        <p:blipFill>
          <a:blip r:embed="rId8"/>
          <a:stretch>
            <a:fillRect/>
          </a:stretch>
        </p:blipFill>
        <p:spPr>
          <a:xfrm>
            <a:off x="7527890" y="754424"/>
            <a:ext cx="1463040" cy="1211784"/>
          </a:xfrm>
          <a:prstGeom prst="rect">
            <a:avLst/>
          </a:prstGeom>
        </p:spPr>
      </p:pic>
      <p:sp>
        <p:nvSpPr>
          <p:cNvPr id="20" name="TextBox 19">
            <a:extLst>
              <a:ext uri="{FF2B5EF4-FFF2-40B4-BE49-F238E27FC236}">
                <a16:creationId xmlns:a16="http://schemas.microsoft.com/office/drawing/2014/main" id="{B53A5A9C-E5F8-ABCD-ADF6-A6AFB90899D1}"/>
              </a:ext>
            </a:extLst>
          </p:cNvPr>
          <p:cNvSpPr txBox="1"/>
          <p:nvPr/>
        </p:nvSpPr>
        <p:spPr>
          <a:xfrm>
            <a:off x="5888539" y="1583705"/>
            <a:ext cx="3278702" cy="430887"/>
          </a:xfrm>
          <a:prstGeom prst="rect">
            <a:avLst/>
          </a:prstGeom>
          <a:noFill/>
        </p:spPr>
        <p:txBody>
          <a:bodyPr wrap="square">
            <a:spAutoFit/>
          </a:bodyPr>
          <a:lstStyle/>
          <a:p>
            <a:r>
              <a:rPr lang="en-US" sz="1100" dirty="0">
                <a:hlinkClick r:id="rId9"/>
              </a:rPr>
              <a:t>Prepared 25% Reduced Sodium and 50% Reduced Fat Macaroni and Cheese with Whole Grain</a:t>
            </a:r>
            <a:endParaRPr lang="en-US" sz="1100" dirty="0"/>
          </a:p>
        </p:txBody>
      </p:sp>
      <p:cxnSp>
        <p:nvCxnSpPr>
          <p:cNvPr id="2" name="Straight Connector 1">
            <a:extLst>
              <a:ext uri="{FF2B5EF4-FFF2-40B4-BE49-F238E27FC236}">
                <a16:creationId xmlns:a16="http://schemas.microsoft.com/office/drawing/2014/main" id="{2C0C0B54-2198-96B0-6C09-3526475C9DE9}"/>
              </a:ext>
            </a:extLst>
          </p:cNvPr>
          <p:cNvCxnSpPr>
            <a:cxnSpLocks/>
          </p:cNvCxnSpPr>
          <p:nvPr/>
        </p:nvCxnSpPr>
        <p:spPr>
          <a:xfrm>
            <a:off x="367579" y="1458718"/>
            <a:ext cx="476197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9FD73BD-2CA9-B022-A867-283282FE403D}"/>
              </a:ext>
            </a:extLst>
          </p:cNvPr>
          <p:cNvSpPr txBox="1"/>
          <p:nvPr/>
        </p:nvSpPr>
        <p:spPr>
          <a:xfrm>
            <a:off x="8259410" y="644777"/>
            <a:ext cx="1072054" cy="276999"/>
          </a:xfrm>
          <a:prstGeom prst="rect">
            <a:avLst/>
          </a:prstGeom>
          <a:noFill/>
        </p:spPr>
        <p:txBody>
          <a:bodyPr wrap="square">
            <a:spAutoFit/>
          </a:bodyPr>
          <a:lstStyle>
            <a:defPPr>
              <a:defRPr lang="en-US"/>
            </a:defPPr>
            <a:lvl1pPr>
              <a:defRPr sz="1400"/>
            </a:lvl1pPr>
          </a:lstStyle>
          <a:p>
            <a:r>
              <a:rPr lang="en-US" sz="1200" dirty="0">
                <a:latin typeface="Aptos Display" panose="020B0004020202020204" pitchFamily="34" charset="0"/>
              </a:rPr>
              <a:t>#43274</a:t>
            </a:r>
          </a:p>
        </p:txBody>
      </p:sp>
    </p:spTree>
    <p:extLst>
      <p:ext uri="{BB962C8B-B14F-4D97-AF65-F5344CB8AC3E}">
        <p14:creationId xmlns:p14="http://schemas.microsoft.com/office/powerpoint/2010/main" val="185377895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F94271-0731-684D-A18A-7F864BCA6CC6}"/>
              </a:ext>
            </a:extLst>
          </p:cNvPr>
          <p:cNvSpPr>
            <a:spLocks noGrp="1"/>
          </p:cNvSpPr>
          <p:nvPr>
            <p:ph type="body" sz="quarter" idx="36"/>
          </p:nvPr>
        </p:nvSpPr>
        <p:spPr/>
        <p:txBody>
          <a:bodyPr/>
          <a:lstStyle/>
          <a:p>
            <a:r>
              <a:rPr lang="en-US" dirty="0"/>
              <a:t>Introduction</a:t>
            </a:r>
          </a:p>
          <a:p>
            <a:r>
              <a:rPr lang="en-US" dirty="0"/>
              <a:t>Company Overview</a:t>
            </a:r>
          </a:p>
          <a:p>
            <a:r>
              <a:rPr lang="en-US" dirty="0"/>
              <a:t>Product Insights</a:t>
            </a:r>
          </a:p>
          <a:p>
            <a:r>
              <a:rPr lang="en-US" dirty="0"/>
              <a:t>Simple Stir In Activity</a:t>
            </a:r>
          </a:p>
          <a:p>
            <a:r>
              <a:rPr lang="en-US" dirty="0"/>
              <a:t>Recipe Tasting &amp; Discussion</a:t>
            </a:r>
          </a:p>
          <a:p>
            <a:pPr marL="0" indent="0">
              <a:buNone/>
            </a:pPr>
            <a:endParaRPr lang="en-US" dirty="0"/>
          </a:p>
          <a:p>
            <a:endParaRPr lang="en-US" dirty="0"/>
          </a:p>
        </p:txBody>
      </p:sp>
      <p:sp>
        <p:nvSpPr>
          <p:cNvPr id="9" name="Text Placeholder 8">
            <a:extLst>
              <a:ext uri="{FF2B5EF4-FFF2-40B4-BE49-F238E27FC236}">
                <a16:creationId xmlns:a16="http://schemas.microsoft.com/office/drawing/2014/main" id="{08FDBA70-259E-7D6B-083F-3089D3B78198}"/>
              </a:ext>
            </a:extLst>
          </p:cNvPr>
          <p:cNvSpPr>
            <a:spLocks noGrp="1"/>
          </p:cNvSpPr>
          <p:nvPr>
            <p:ph type="body" sz="quarter" idx="18"/>
          </p:nvPr>
        </p:nvSpPr>
        <p:spPr/>
        <p:txBody>
          <a:bodyPr/>
          <a:lstStyle/>
          <a:p>
            <a:r>
              <a:rPr lang="en-US" dirty="0"/>
              <a:t>Agenda</a:t>
            </a:r>
          </a:p>
        </p:txBody>
      </p:sp>
      <p:sp>
        <p:nvSpPr>
          <p:cNvPr id="6" name="Slide Number Placeholder 5">
            <a:extLst>
              <a:ext uri="{FF2B5EF4-FFF2-40B4-BE49-F238E27FC236}">
                <a16:creationId xmlns:a16="http://schemas.microsoft.com/office/drawing/2014/main" id="{31B6D750-079F-BF47-B17E-EE68F07C2472}"/>
              </a:ext>
            </a:extLst>
          </p:cNvPr>
          <p:cNvSpPr>
            <a:spLocks noGrp="1"/>
          </p:cNvSpPr>
          <p:nvPr>
            <p:ph type="sldNum" sz="quarter" idx="35"/>
          </p:nvPr>
        </p:nvSpPr>
        <p:spPr/>
        <p:txBody>
          <a:bodyPr/>
          <a:lstStyle/>
          <a:p>
            <a:fld id="{21A34BF7-B327-4840-835F-4AB6A1FA955B}" type="slidenum">
              <a:rPr lang="en-US" smtClean="0"/>
              <a:pPr/>
              <a:t>2</a:t>
            </a:fld>
            <a:endParaRPr lang="en-US" dirty="0"/>
          </a:p>
        </p:txBody>
      </p:sp>
    </p:spTree>
    <p:extLst>
      <p:ext uri="{BB962C8B-B14F-4D97-AF65-F5344CB8AC3E}">
        <p14:creationId xmlns:p14="http://schemas.microsoft.com/office/powerpoint/2010/main" val="398384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DB611F-EF72-12F0-F24D-7271B0C9FE0F}"/>
              </a:ext>
            </a:extLst>
          </p:cNvPr>
          <p:cNvSpPr>
            <a:spLocks noGrp="1"/>
          </p:cNvSpPr>
          <p:nvPr>
            <p:ph type="sldNum" sz="quarter" idx="16"/>
          </p:nvPr>
        </p:nvSpPr>
        <p:spPr/>
        <p:txBody>
          <a:bodyPr/>
          <a:lstStyle/>
          <a:p>
            <a:fld id="{21A34BF7-B327-4840-835F-4AB6A1FA955B}" type="slidenum">
              <a:rPr lang="en-US" smtClean="0"/>
              <a:pPr/>
              <a:t>20</a:t>
            </a:fld>
            <a:endParaRPr lang="en-US"/>
          </a:p>
        </p:txBody>
      </p:sp>
      <p:sp>
        <p:nvSpPr>
          <p:cNvPr id="3" name="Title 2">
            <a:extLst>
              <a:ext uri="{FF2B5EF4-FFF2-40B4-BE49-F238E27FC236}">
                <a16:creationId xmlns:a16="http://schemas.microsoft.com/office/drawing/2014/main" id="{ACBF600E-6C90-43A8-FFBF-52863E3375FB}"/>
              </a:ext>
            </a:extLst>
          </p:cNvPr>
          <p:cNvSpPr>
            <a:spLocks noGrp="1"/>
          </p:cNvSpPr>
          <p:nvPr>
            <p:ph type="title"/>
          </p:nvPr>
        </p:nvSpPr>
        <p:spPr/>
        <p:txBody>
          <a:bodyPr/>
          <a:lstStyle/>
          <a:p>
            <a:r>
              <a:rPr lang="en-US" dirty="0">
                <a:hlinkClick r:id="rId2"/>
              </a:rPr>
              <a:t>Creamy Tomatillo Dressing Recipe </a:t>
            </a:r>
          </a:p>
        </p:txBody>
      </p:sp>
      <p:pic>
        <p:nvPicPr>
          <p:cNvPr id="7" name="Picture 6">
            <a:extLst>
              <a:ext uri="{FF2B5EF4-FFF2-40B4-BE49-F238E27FC236}">
                <a16:creationId xmlns:a16="http://schemas.microsoft.com/office/drawing/2014/main" id="{89486D03-5CF4-C9CF-CA0D-E4E0FE9A8199}"/>
              </a:ext>
            </a:extLst>
          </p:cNvPr>
          <p:cNvPicPr>
            <a:picLocks noChangeAspect="1"/>
          </p:cNvPicPr>
          <p:nvPr/>
        </p:nvPicPr>
        <p:blipFill>
          <a:blip r:embed="rId3"/>
          <a:stretch>
            <a:fillRect/>
          </a:stretch>
        </p:blipFill>
        <p:spPr>
          <a:xfrm>
            <a:off x="350153" y="887713"/>
            <a:ext cx="4100549" cy="587406"/>
          </a:xfrm>
          <a:prstGeom prst="rect">
            <a:avLst/>
          </a:prstGeom>
        </p:spPr>
      </p:pic>
      <p:pic>
        <p:nvPicPr>
          <p:cNvPr id="9" name="Picture 8">
            <a:extLst>
              <a:ext uri="{FF2B5EF4-FFF2-40B4-BE49-F238E27FC236}">
                <a16:creationId xmlns:a16="http://schemas.microsoft.com/office/drawing/2014/main" id="{B87F63F9-C912-9548-2A7F-FF3BA48D6DCE}"/>
              </a:ext>
            </a:extLst>
          </p:cNvPr>
          <p:cNvPicPr>
            <a:picLocks noChangeAspect="1"/>
          </p:cNvPicPr>
          <p:nvPr/>
        </p:nvPicPr>
        <p:blipFill>
          <a:blip r:embed="rId4"/>
          <a:stretch>
            <a:fillRect/>
          </a:stretch>
        </p:blipFill>
        <p:spPr>
          <a:xfrm>
            <a:off x="327292" y="1611117"/>
            <a:ext cx="5650268" cy="3063520"/>
          </a:xfrm>
          <a:prstGeom prst="rect">
            <a:avLst/>
          </a:prstGeom>
        </p:spPr>
      </p:pic>
      <p:pic>
        <p:nvPicPr>
          <p:cNvPr id="5" name="Picture 4">
            <a:extLst>
              <a:ext uri="{FF2B5EF4-FFF2-40B4-BE49-F238E27FC236}">
                <a16:creationId xmlns:a16="http://schemas.microsoft.com/office/drawing/2014/main" id="{1E8BB5A7-7373-7F1B-C534-667DE6422985}"/>
              </a:ext>
            </a:extLst>
          </p:cNvPr>
          <p:cNvPicPr>
            <a:picLocks noChangeAspect="1"/>
          </p:cNvPicPr>
          <p:nvPr/>
        </p:nvPicPr>
        <p:blipFill>
          <a:blip r:embed="rId5"/>
          <a:srcRect l="6247" r="5082"/>
          <a:stretch>
            <a:fillRect/>
          </a:stretch>
        </p:blipFill>
        <p:spPr>
          <a:xfrm>
            <a:off x="5977560" y="737413"/>
            <a:ext cx="2990207" cy="2003896"/>
          </a:xfrm>
          <a:prstGeom prst="rect">
            <a:avLst/>
          </a:prstGeom>
          <a:ln>
            <a:noFill/>
          </a:ln>
          <a:effectLst>
            <a:outerShdw blurRad="292100" dist="139700" dir="2700000" algn="tl" rotWithShape="0">
              <a:srgbClr val="333333">
                <a:alpha val="65000"/>
              </a:srgbClr>
            </a:outerShdw>
          </a:effectLst>
        </p:spPr>
      </p:pic>
      <p:pic>
        <p:nvPicPr>
          <p:cNvPr id="10" name="Picture 4" descr="00034500399470">
            <a:extLst>
              <a:ext uri="{FF2B5EF4-FFF2-40B4-BE49-F238E27FC236}">
                <a16:creationId xmlns:a16="http://schemas.microsoft.com/office/drawing/2014/main" id="{3E51B947-9675-A3AD-EA03-445B35DF3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988" y="3252393"/>
            <a:ext cx="1422244" cy="14222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13EBB3-29D5-6CCE-808A-4323F34402DA}"/>
              </a:ext>
            </a:extLst>
          </p:cNvPr>
          <p:cNvSpPr txBox="1"/>
          <p:nvPr/>
        </p:nvSpPr>
        <p:spPr>
          <a:xfrm>
            <a:off x="5649455" y="4573630"/>
            <a:ext cx="1412770" cy="276999"/>
          </a:xfrm>
          <a:prstGeom prst="rect">
            <a:avLst/>
          </a:prstGeom>
          <a:noFill/>
        </p:spPr>
        <p:txBody>
          <a:bodyPr wrap="square">
            <a:spAutoFit/>
          </a:bodyPr>
          <a:lstStyle>
            <a:defPPr>
              <a:defRPr lang="en-US"/>
            </a:defPPr>
            <a:lvl1pPr>
              <a:defRPr sz="1400"/>
            </a:lvl1pPr>
          </a:lstStyle>
          <a:p>
            <a:r>
              <a:rPr lang="en-US" sz="1200" dirty="0">
                <a:latin typeface="Aptos Display" panose="020B0004020202020204" pitchFamily="34" charset="0"/>
              </a:rPr>
              <a:t>#39947</a:t>
            </a:r>
          </a:p>
        </p:txBody>
      </p:sp>
      <p:sp>
        <p:nvSpPr>
          <p:cNvPr id="12" name="TextBox 11">
            <a:extLst>
              <a:ext uri="{FF2B5EF4-FFF2-40B4-BE49-F238E27FC236}">
                <a16:creationId xmlns:a16="http://schemas.microsoft.com/office/drawing/2014/main" id="{6B4498B2-DA06-C2C9-D34A-B59D142A482C}"/>
              </a:ext>
            </a:extLst>
          </p:cNvPr>
          <p:cNvSpPr txBox="1"/>
          <p:nvPr/>
        </p:nvSpPr>
        <p:spPr>
          <a:xfrm>
            <a:off x="6688066" y="3856423"/>
            <a:ext cx="1782603" cy="461665"/>
          </a:xfrm>
          <a:prstGeom prst="rect">
            <a:avLst/>
          </a:prstGeom>
          <a:noFill/>
        </p:spPr>
        <p:txBody>
          <a:bodyPr wrap="square">
            <a:spAutoFit/>
          </a:bodyPr>
          <a:lstStyle/>
          <a:p>
            <a:r>
              <a:rPr lang="en-US" sz="1200" dirty="0">
                <a:hlinkClick r:id="rId7"/>
              </a:rPr>
              <a:t>Ultimate Creamy White™ Cheese Sauce</a:t>
            </a:r>
            <a:endParaRPr lang="en-US" sz="1200" dirty="0"/>
          </a:p>
        </p:txBody>
      </p:sp>
      <p:cxnSp>
        <p:nvCxnSpPr>
          <p:cNvPr id="14" name="Straight Connector 13">
            <a:extLst>
              <a:ext uri="{FF2B5EF4-FFF2-40B4-BE49-F238E27FC236}">
                <a16:creationId xmlns:a16="http://schemas.microsoft.com/office/drawing/2014/main" id="{E9A7C49C-4659-4DF1-2F15-4E090524422F}"/>
              </a:ext>
            </a:extLst>
          </p:cNvPr>
          <p:cNvCxnSpPr>
            <a:cxnSpLocks/>
          </p:cNvCxnSpPr>
          <p:nvPr/>
        </p:nvCxnSpPr>
        <p:spPr>
          <a:xfrm>
            <a:off x="377659" y="1475119"/>
            <a:ext cx="4073043"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08BF61-57D5-EDA4-CE6D-C33289437A99}"/>
              </a:ext>
            </a:extLst>
          </p:cNvPr>
          <p:cNvSpPr>
            <a:spLocks noGrp="1"/>
          </p:cNvSpPr>
          <p:nvPr>
            <p:ph type="body" sz="quarter" idx="17"/>
          </p:nvPr>
        </p:nvSpPr>
        <p:spPr/>
        <p:txBody>
          <a:bodyPr/>
          <a:lstStyle/>
          <a:p>
            <a:r>
              <a:rPr lang="en-US" dirty="0"/>
              <a:t>Questions - Comments</a:t>
            </a:r>
          </a:p>
        </p:txBody>
      </p:sp>
      <p:sp>
        <p:nvSpPr>
          <p:cNvPr id="2" name="Slide Number Placeholder 1">
            <a:extLst>
              <a:ext uri="{FF2B5EF4-FFF2-40B4-BE49-F238E27FC236}">
                <a16:creationId xmlns:a16="http://schemas.microsoft.com/office/drawing/2014/main" id="{A700171A-F027-9DCE-BAE3-BD215AA6D255}"/>
              </a:ext>
            </a:extLst>
          </p:cNvPr>
          <p:cNvSpPr>
            <a:spLocks noGrp="1"/>
          </p:cNvSpPr>
          <p:nvPr>
            <p:ph type="sldNum" sz="quarter" idx="4294967295"/>
          </p:nvPr>
        </p:nvSpPr>
        <p:spPr>
          <a:xfrm>
            <a:off x="8928100" y="4806950"/>
            <a:ext cx="215900" cy="274638"/>
          </a:xfrm>
        </p:spPr>
        <p:txBody>
          <a:bodyPr/>
          <a:lstStyle/>
          <a:p>
            <a:fld id="{21A34BF7-B327-4840-835F-4AB6A1FA955B}" type="slidenum">
              <a:rPr lang="en-US" smtClean="0"/>
              <a:pPr/>
              <a:t>21</a:t>
            </a:fld>
            <a:endParaRPr lang="en-US"/>
          </a:p>
        </p:txBody>
      </p:sp>
    </p:spTree>
    <p:extLst>
      <p:ext uri="{BB962C8B-B14F-4D97-AF65-F5344CB8AC3E}">
        <p14:creationId xmlns:p14="http://schemas.microsoft.com/office/powerpoint/2010/main" val="4056042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0B1891-A1B2-41AC-B154-DDE23254C2B4}"/>
              </a:ext>
            </a:extLst>
          </p:cNvPr>
          <p:cNvSpPr txBox="1"/>
          <p:nvPr/>
        </p:nvSpPr>
        <p:spPr>
          <a:xfrm>
            <a:off x="594012" y="4475196"/>
            <a:ext cx="3156080" cy="577081"/>
          </a:xfrm>
          <a:prstGeom prst="rect">
            <a:avLst/>
          </a:prstGeom>
          <a:noFill/>
        </p:spPr>
        <p:txBody>
          <a:bodyPr wrap="square" rtlCol="0">
            <a:spAutoFit/>
          </a:bodyPr>
          <a:lstStyle/>
          <a:p>
            <a:r>
              <a:rPr lang="en-US" sz="1050" dirty="0"/>
              <a:t>Rick McCain </a:t>
            </a:r>
          </a:p>
          <a:p>
            <a:r>
              <a:rPr lang="en-US" sz="1050" dirty="0">
                <a:hlinkClick r:id="rId3"/>
              </a:rPr>
              <a:t>PHMcCain@LandOLakes.com</a:t>
            </a:r>
            <a:endParaRPr lang="en-US" sz="1050" dirty="0"/>
          </a:p>
          <a:p>
            <a:r>
              <a:rPr lang="en-US" sz="1050"/>
              <a:t>(479) 381.4001</a:t>
            </a:r>
            <a:endParaRPr lang="en-US" sz="1050" dirty="0"/>
          </a:p>
        </p:txBody>
      </p:sp>
      <p:sp>
        <p:nvSpPr>
          <p:cNvPr id="4" name="TextBox 3">
            <a:extLst>
              <a:ext uri="{FF2B5EF4-FFF2-40B4-BE49-F238E27FC236}">
                <a16:creationId xmlns:a16="http://schemas.microsoft.com/office/drawing/2014/main" id="{77E0808B-5127-4E1D-B408-FE3A0F850C8D}"/>
              </a:ext>
            </a:extLst>
          </p:cNvPr>
          <p:cNvSpPr txBox="1"/>
          <p:nvPr/>
        </p:nvSpPr>
        <p:spPr>
          <a:xfrm>
            <a:off x="4892921" y="4488254"/>
            <a:ext cx="2135156" cy="577081"/>
          </a:xfrm>
          <a:prstGeom prst="rect">
            <a:avLst/>
          </a:prstGeom>
          <a:noFill/>
        </p:spPr>
        <p:txBody>
          <a:bodyPr wrap="square" rtlCol="0">
            <a:spAutoFit/>
          </a:bodyPr>
          <a:lstStyle/>
          <a:p>
            <a:r>
              <a:rPr lang="en-US" sz="1050" dirty="0"/>
              <a:t>Lo Gauna</a:t>
            </a:r>
          </a:p>
          <a:p>
            <a:r>
              <a:rPr lang="en-US" sz="1050" dirty="0">
                <a:hlinkClick r:id="rId4"/>
              </a:rPr>
              <a:t>Lorenzo.Gauna@Acxion.com</a:t>
            </a:r>
            <a:endParaRPr lang="en-US" sz="1050" dirty="0"/>
          </a:p>
          <a:p>
            <a:r>
              <a:rPr lang="en-US" sz="1050" dirty="0"/>
              <a:t>(773) 704.7708</a:t>
            </a:r>
          </a:p>
        </p:txBody>
      </p:sp>
      <p:sp>
        <p:nvSpPr>
          <p:cNvPr id="2" name="TextBox 1">
            <a:extLst>
              <a:ext uri="{FF2B5EF4-FFF2-40B4-BE49-F238E27FC236}">
                <a16:creationId xmlns:a16="http://schemas.microsoft.com/office/drawing/2014/main" id="{E994692A-A965-3684-0A4D-19657E372C6A}"/>
              </a:ext>
            </a:extLst>
          </p:cNvPr>
          <p:cNvSpPr txBox="1"/>
          <p:nvPr/>
        </p:nvSpPr>
        <p:spPr>
          <a:xfrm>
            <a:off x="2554014" y="4488254"/>
            <a:ext cx="2659117" cy="577081"/>
          </a:xfrm>
          <a:prstGeom prst="rect">
            <a:avLst/>
          </a:prstGeom>
          <a:noFill/>
        </p:spPr>
        <p:txBody>
          <a:bodyPr wrap="square" rtlCol="0">
            <a:spAutoFit/>
          </a:bodyPr>
          <a:lstStyle/>
          <a:p>
            <a:r>
              <a:rPr lang="en-US" sz="1050" dirty="0"/>
              <a:t>Chef Fernando Mojica </a:t>
            </a:r>
            <a:r>
              <a:rPr lang="en-US" sz="1050" dirty="0">
                <a:hlinkClick r:id="rId5"/>
              </a:rPr>
              <a:t>lmojicafernandez@landolakes.com</a:t>
            </a:r>
            <a:endParaRPr lang="en-US" sz="1050" dirty="0"/>
          </a:p>
          <a:p>
            <a:r>
              <a:rPr lang="en-US" sz="1050" dirty="0"/>
              <a:t>(773) 704-7708</a:t>
            </a:r>
          </a:p>
        </p:txBody>
      </p:sp>
    </p:spTree>
    <p:extLst>
      <p:ext uri="{BB962C8B-B14F-4D97-AF65-F5344CB8AC3E}">
        <p14:creationId xmlns:p14="http://schemas.microsoft.com/office/powerpoint/2010/main" val="940740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7F5326-62DE-44F2-92C3-62FB2660C58E}"/>
              </a:ext>
            </a:extLst>
          </p:cNvPr>
          <p:cNvSpPr>
            <a:spLocks noGrp="1"/>
          </p:cNvSpPr>
          <p:nvPr>
            <p:ph type="title"/>
          </p:nvPr>
        </p:nvSpPr>
        <p:spPr/>
        <p:txBody>
          <a:bodyPr/>
          <a:lstStyle/>
          <a:p>
            <a:r>
              <a:rPr lang="en-US" dirty="0"/>
              <a:t>Land O’Lakes Overview</a:t>
            </a:r>
          </a:p>
        </p:txBody>
      </p:sp>
      <p:sp>
        <p:nvSpPr>
          <p:cNvPr id="4" name="Slide Number Placeholder 3">
            <a:extLst>
              <a:ext uri="{FF2B5EF4-FFF2-40B4-BE49-F238E27FC236}">
                <a16:creationId xmlns:a16="http://schemas.microsoft.com/office/drawing/2014/main" id="{07CBB175-F777-3878-21B2-A625AFE218DD}"/>
              </a:ext>
            </a:extLst>
          </p:cNvPr>
          <p:cNvSpPr>
            <a:spLocks noGrp="1"/>
          </p:cNvSpPr>
          <p:nvPr>
            <p:ph type="sldNum" sz="quarter" idx="19"/>
          </p:nvPr>
        </p:nvSpPr>
        <p:spPr/>
        <p:txBody>
          <a:bodyPr/>
          <a:lstStyle/>
          <a:p>
            <a:fld id="{21A34BF7-B327-4840-835F-4AB6A1FA955B}" type="slidenum">
              <a:rPr lang="en-US" smtClean="0"/>
              <a:pPr/>
              <a:t>3</a:t>
            </a:fld>
            <a:endParaRPr lang="en-US" dirty="0"/>
          </a:p>
        </p:txBody>
      </p:sp>
    </p:spTree>
    <p:extLst>
      <p:ext uri="{BB962C8B-B14F-4D97-AF65-F5344CB8AC3E}">
        <p14:creationId xmlns:p14="http://schemas.microsoft.com/office/powerpoint/2010/main" val="350291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6">
            <a:extLst>
              <a:ext uri="{FF2B5EF4-FFF2-40B4-BE49-F238E27FC236}">
                <a16:creationId xmlns:a16="http://schemas.microsoft.com/office/drawing/2014/main" id="{AC6C2EFB-08C9-40D4-8080-32AB41BD3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89" r="21489"/>
          <a:stretch>
            <a:fillRect/>
          </a:stretch>
        </p:blipFill>
        <p:spPr bwMode="auto">
          <a:xfrm>
            <a:off x="2353866" y="0"/>
            <a:ext cx="2150269" cy="25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Placeholder 5">
            <a:extLst>
              <a:ext uri="{FF2B5EF4-FFF2-40B4-BE49-F238E27FC236}">
                <a16:creationId xmlns:a16="http://schemas.microsoft.com/office/drawing/2014/main" id="{3D1780EF-BEE6-4FB5-91C8-6B44563A8588}"/>
              </a:ext>
            </a:extLst>
          </p:cNvPr>
          <p:cNvSpPr>
            <a:spLocks noGrp="1" noChangeArrowheads="1"/>
          </p:cNvSpPr>
          <p:nvPr>
            <p:ph type="body" sz="quarter" idx="14"/>
          </p:nvPr>
        </p:nvSpPr>
        <p:spPr>
          <a:xfrm>
            <a:off x="247650" y="197644"/>
            <a:ext cx="1820466" cy="2115741"/>
          </a:xfrm>
        </p:spPr>
        <p:txBody>
          <a:bodyPr/>
          <a:lstStyle/>
          <a:p>
            <a:pPr marL="0" indent="0">
              <a:buNone/>
            </a:pPr>
            <a:r>
              <a:rPr lang="en-US" altLang="en-US" dirty="0">
                <a:solidFill>
                  <a:schemeClr val="tx1"/>
                </a:solidFill>
                <a:latin typeface="Gadugi" panose="020B0502040204020203" pitchFamily="34" charset="0"/>
                <a:ea typeface="Gadugi" panose="020B0502040204020203" pitchFamily="34" charset="0"/>
                <a:cs typeface="Gadugi" panose="020B0502040204020203" pitchFamily="34" charset="0"/>
              </a:rPr>
              <a:t>FARMER-OWNED COOPERATIVE</a:t>
            </a:r>
          </a:p>
        </p:txBody>
      </p:sp>
      <p:sp>
        <p:nvSpPr>
          <p:cNvPr id="60420" name="Text Placeholder 6">
            <a:extLst>
              <a:ext uri="{FF2B5EF4-FFF2-40B4-BE49-F238E27FC236}">
                <a16:creationId xmlns:a16="http://schemas.microsoft.com/office/drawing/2014/main" id="{FA71230E-ABE4-4300-B459-214DEE965629}"/>
              </a:ext>
            </a:extLst>
          </p:cNvPr>
          <p:cNvSpPr>
            <a:spLocks noGrp="1" noChangeArrowheads="1"/>
          </p:cNvSpPr>
          <p:nvPr>
            <p:ph type="body" sz="quarter" idx="16"/>
          </p:nvPr>
        </p:nvSpPr>
        <p:spPr>
          <a:xfrm>
            <a:off x="7218760" y="2844998"/>
            <a:ext cx="1721644" cy="2115741"/>
          </a:xfrm>
        </p:spPr>
        <p:txBody>
          <a:bodyPr>
            <a:normAutofit/>
          </a:bodyPr>
          <a:lstStyle/>
          <a:p>
            <a:pPr marL="0" indent="0">
              <a:buNone/>
              <a:defRPr/>
            </a:pPr>
            <a:r>
              <a:rPr lang="en-US" dirty="0">
                <a:solidFill>
                  <a:schemeClr val="tx1"/>
                </a:solidFill>
                <a:latin typeface="Gadugi" panose="020B0502040204020203" pitchFamily="34" charset="0"/>
                <a:ea typeface="Gadugi" panose="020B0502040204020203" pitchFamily="34" charset="0"/>
              </a:rPr>
              <a:t>POWERFUL, RESPECTED</a:t>
            </a:r>
          </a:p>
          <a:p>
            <a:pPr marL="0" indent="0">
              <a:buNone/>
              <a:defRPr/>
            </a:pPr>
            <a:r>
              <a:rPr lang="en-US" dirty="0">
                <a:solidFill>
                  <a:schemeClr val="tx1"/>
                </a:solidFill>
                <a:latin typeface="Gadugi" panose="020B0502040204020203" pitchFamily="34" charset="0"/>
                <a:ea typeface="Gadugi" panose="020B0502040204020203" pitchFamily="34" charset="0"/>
              </a:rPr>
              <a:t>BRANDS</a:t>
            </a:r>
          </a:p>
        </p:txBody>
      </p:sp>
      <p:pic>
        <p:nvPicPr>
          <p:cNvPr id="60422" name="Picture 12">
            <a:extLst>
              <a:ext uri="{FF2B5EF4-FFF2-40B4-BE49-F238E27FC236}">
                <a16:creationId xmlns:a16="http://schemas.microsoft.com/office/drawing/2014/main" id="{31314837-1BB8-48DE-8FB1-1EFB91105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52" t="4260" r="40070"/>
          <a:stretch>
            <a:fillRect/>
          </a:stretch>
        </p:blipFill>
        <p:spPr bwMode="auto">
          <a:xfrm>
            <a:off x="6925866" y="0"/>
            <a:ext cx="2225278" cy="25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6">
            <a:extLst>
              <a:ext uri="{FF2B5EF4-FFF2-40B4-BE49-F238E27FC236}">
                <a16:creationId xmlns:a16="http://schemas.microsoft.com/office/drawing/2014/main" id="{BC98D9A5-4160-4249-8915-3183C9559415}"/>
              </a:ext>
            </a:extLst>
          </p:cNvPr>
          <p:cNvSpPr txBox="1">
            <a:spLocks/>
          </p:cNvSpPr>
          <p:nvPr/>
        </p:nvSpPr>
        <p:spPr>
          <a:xfrm>
            <a:off x="2568179" y="2833688"/>
            <a:ext cx="1721644" cy="2115741"/>
          </a:xfrm>
          <a:prstGeom prst="rect">
            <a:avLst/>
          </a:prstGeom>
          <a:solidFill>
            <a:schemeClr val="accent4"/>
          </a:solidFill>
        </p:spPr>
        <p:txBody>
          <a:bodyPr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rgbClr val="FFFFFF"/>
                </a:solidFill>
                <a:latin typeface="Cervo Neue Bold Neue" pitchFamily="2" charset="77"/>
                <a:ea typeface="DIN Next LT Pro" panose="020B0503020203050203" pitchFamily="34" charset="77"/>
                <a:cs typeface="DIN Next LT Pro" panose="020B050302020305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8">
              <a:defRPr/>
            </a:pPr>
            <a:r>
              <a:rPr lang="en-US" b="0" dirty="0">
                <a:solidFill>
                  <a:schemeClr val="tx1"/>
                </a:solidFill>
                <a:latin typeface="Gadugi" panose="020B0502040204020203" pitchFamily="34" charset="0"/>
                <a:ea typeface="Gadugi" panose="020B0502040204020203" pitchFamily="34" charset="0"/>
              </a:rPr>
              <a:t>UNIQUE </a:t>
            </a:r>
            <a:br>
              <a:rPr lang="en-US" b="0" dirty="0">
                <a:solidFill>
                  <a:schemeClr val="tx1"/>
                </a:solidFill>
                <a:latin typeface="Gadugi" panose="020B0502040204020203" pitchFamily="34" charset="0"/>
                <a:ea typeface="Gadugi" panose="020B0502040204020203" pitchFamily="34" charset="0"/>
              </a:rPr>
            </a:br>
            <a:r>
              <a:rPr lang="en-US" b="0" dirty="0">
                <a:solidFill>
                  <a:schemeClr val="tx1"/>
                </a:solidFill>
                <a:latin typeface="Gadugi" panose="020B0502040204020203" pitchFamily="34" charset="0"/>
                <a:ea typeface="Gadugi" panose="020B0502040204020203" pitchFamily="34" charset="0"/>
              </a:rPr>
              <a:t>FARM-TO-FORK VIEW</a:t>
            </a:r>
          </a:p>
        </p:txBody>
      </p:sp>
      <p:sp>
        <p:nvSpPr>
          <p:cNvPr id="15" name="Text Placeholder 6">
            <a:extLst>
              <a:ext uri="{FF2B5EF4-FFF2-40B4-BE49-F238E27FC236}">
                <a16:creationId xmlns:a16="http://schemas.microsoft.com/office/drawing/2014/main" id="{2FB95D43-0870-4794-802C-2765FD9C6EF6}"/>
              </a:ext>
            </a:extLst>
          </p:cNvPr>
          <p:cNvSpPr txBox="1">
            <a:spLocks/>
          </p:cNvSpPr>
          <p:nvPr/>
        </p:nvSpPr>
        <p:spPr>
          <a:xfrm>
            <a:off x="4789885" y="197644"/>
            <a:ext cx="1850231" cy="2115741"/>
          </a:xfrm>
          <a:prstGeom prst="rect">
            <a:avLst/>
          </a:prstGeom>
          <a:solidFill>
            <a:schemeClr val="accent3"/>
          </a:solidFill>
        </p:spPr>
        <p:txBody>
          <a:bodyPr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rgbClr val="FFFFFF"/>
                </a:solidFill>
                <a:latin typeface="Cervo Neue Bold Neue" pitchFamily="2" charset="77"/>
                <a:ea typeface="DIN Next LT Pro" panose="020B0503020203050203" pitchFamily="34" charset="77"/>
                <a:cs typeface="DIN Next LT Pro" panose="020B050302020305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68580">
              <a:defRPr/>
            </a:pPr>
            <a:r>
              <a:rPr lang="en-US" b="0" dirty="0">
                <a:solidFill>
                  <a:schemeClr val="bg1"/>
                </a:solidFill>
                <a:latin typeface="Gadugi" panose="020B0502040204020203" pitchFamily="34" charset="0"/>
                <a:ea typeface="Gadugi" panose="020B0502040204020203" pitchFamily="34" charset="0"/>
              </a:rPr>
              <a:t>1,700+</a:t>
            </a:r>
          </a:p>
          <a:p>
            <a:pPr marL="68580" indent="-68580">
              <a:defRPr/>
            </a:pPr>
            <a:r>
              <a:rPr lang="en-US" b="0" dirty="0">
                <a:solidFill>
                  <a:schemeClr val="bg1"/>
                </a:solidFill>
                <a:latin typeface="Gadugi" panose="020B0502040204020203" pitchFamily="34" charset="0"/>
                <a:ea typeface="Gadugi" panose="020B0502040204020203" pitchFamily="34" charset="0"/>
              </a:rPr>
              <a:t>DAIRY PRODUCERS</a:t>
            </a:r>
            <a:br>
              <a:rPr lang="en-US" b="0" dirty="0">
                <a:solidFill>
                  <a:schemeClr val="bg1"/>
                </a:solidFill>
                <a:latin typeface="Gadugi" panose="020B0502040204020203" pitchFamily="34" charset="0"/>
                <a:ea typeface="Gadugi" panose="020B0502040204020203" pitchFamily="34" charset="0"/>
              </a:rPr>
            </a:br>
            <a:endParaRPr lang="en-US" b="0" dirty="0">
              <a:solidFill>
                <a:schemeClr val="bg1"/>
              </a:solidFill>
              <a:latin typeface="Gadugi" panose="020B0502040204020203" pitchFamily="34" charset="0"/>
              <a:ea typeface="Gadugi" panose="020B0502040204020203" pitchFamily="34" charset="0"/>
            </a:endParaRPr>
          </a:p>
        </p:txBody>
      </p:sp>
      <p:sp>
        <p:nvSpPr>
          <p:cNvPr id="60425" name="Slide Number Placeholder 2">
            <a:extLst>
              <a:ext uri="{FF2B5EF4-FFF2-40B4-BE49-F238E27FC236}">
                <a16:creationId xmlns:a16="http://schemas.microsoft.com/office/drawing/2014/main" id="{D43FA053-AF54-4688-848E-FC9D87F04FED}"/>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6010">
              <a:defRPr>
                <a:solidFill>
                  <a:schemeClr val="tx1"/>
                </a:solidFill>
                <a:latin typeface="Tw Cen MT" panose="020B0602020104020603" pitchFamily="34" charset="0"/>
              </a:defRPr>
            </a:lvl1pPr>
            <a:lvl2pPr marL="557213" indent="-214313" defTabSz="456010">
              <a:defRPr>
                <a:solidFill>
                  <a:schemeClr val="tx1"/>
                </a:solidFill>
                <a:latin typeface="Tw Cen MT" panose="020B0602020104020603" pitchFamily="34" charset="0"/>
              </a:defRPr>
            </a:lvl2pPr>
            <a:lvl3pPr marL="857250" indent="-171450" defTabSz="456010">
              <a:defRPr>
                <a:solidFill>
                  <a:schemeClr val="tx1"/>
                </a:solidFill>
                <a:latin typeface="Tw Cen MT" panose="020B0602020104020603" pitchFamily="34" charset="0"/>
              </a:defRPr>
            </a:lvl3pPr>
            <a:lvl4pPr marL="1200150" indent="-171450" defTabSz="456010">
              <a:defRPr>
                <a:solidFill>
                  <a:schemeClr val="tx1"/>
                </a:solidFill>
                <a:latin typeface="Tw Cen MT" panose="020B0602020104020603" pitchFamily="34" charset="0"/>
              </a:defRPr>
            </a:lvl4pPr>
            <a:lvl5pPr marL="1543050" indent="-171450" defTabSz="456010">
              <a:defRPr>
                <a:solidFill>
                  <a:schemeClr val="tx1"/>
                </a:solidFill>
                <a:latin typeface="Tw Cen MT" panose="020B0602020104020603" pitchFamily="34" charset="0"/>
              </a:defRPr>
            </a:lvl5pPr>
            <a:lvl6pPr marL="1885950" indent="-171450" defTabSz="456010" eaLnBrk="0" fontAlgn="base" hangingPunct="0">
              <a:spcBef>
                <a:spcPct val="0"/>
              </a:spcBef>
              <a:spcAft>
                <a:spcPct val="0"/>
              </a:spcAft>
              <a:defRPr>
                <a:solidFill>
                  <a:schemeClr val="tx1"/>
                </a:solidFill>
                <a:latin typeface="Tw Cen MT" panose="020B0602020104020603" pitchFamily="34" charset="0"/>
              </a:defRPr>
            </a:lvl6pPr>
            <a:lvl7pPr marL="2228850" indent="-171450" defTabSz="456010" eaLnBrk="0" fontAlgn="base" hangingPunct="0">
              <a:spcBef>
                <a:spcPct val="0"/>
              </a:spcBef>
              <a:spcAft>
                <a:spcPct val="0"/>
              </a:spcAft>
              <a:defRPr>
                <a:solidFill>
                  <a:schemeClr val="tx1"/>
                </a:solidFill>
                <a:latin typeface="Tw Cen MT" panose="020B0602020104020603" pitchFamily="34" charset="0"/>
              </a:defRPr>
            </a:lvl7pPr>
            <a:lvl8pPr marL="2571750" indent="-171450" defTabSz="456010" eaLnBrk="0" fontAlgn="base" hangingPunct="0">
              <a:spcBef>
                <a:spcPct val="0"/>
              </a:spcBef>
              <a:spcAft>
                <a:spcPct val="0"/>
              </a:spcAft>
              <a:defRPr>
                <a:solidFill>
                  <a:schemeClr val="tx1"/>
                </a:solidFill>
                <a:latin typeface="Tw Cen MT" panose="020B0602020104020603" pitchFamily="34" charset="0"/>
              </a:defRPr>
            </a:lvl8pPr>
            <a:lvl9pPr marL="2914650" indent="-171450" defTabSz="45601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88E42D85-9D86-4253-8CB1-AD83F1C54F94}" type="slidenum">
              <a:rPr lang="en-US" altLang="en-US" sz="1050">
                <a:solidFill>
                  <a:srgbClr val="FFFFFF"/>
                </a:solidFill>
                <a:latin typeface="DIN-Medium"/>
              </a:rPr>
              <a:pPr fontAlgn="base">
                <a:spcBef>
                  <a:spcPct val="0"/>
                </a:spcBef>
                <a:spcAft>
                  <a:spcPct val="0"/>
                </a:spcAft>
              </a:pPr>
              <a:t>4</a:t>
            </a:fld>
            <a:endParaRPr lang="en-US" altLang="en-US" sz="1050" dirty="0">
              <a:solidFill>
                <a:srgbClr val="FFFFFF"/>
              </a:solidFill>
              <a:latin typeface="DIN-Medium"/>
            </a:endParaRPr>
          </a:p>
        </p:txBody>
      </p:sp>
      <p:sp>
        <p:nvSpPr>
          <p:cNvPr id="60426" name="Date Placeholder 3">
            <a:extLst>
              <a:ext uri="{FF2B5EF4-FFF2-40B4-BE49-F238E27FC236}">
                <a16:creationId xmlns:a16="http://schemas.microsoft.com/office/drawing/2014/main" id="{6D63D4B1-A41E-464A-9652-72315F924D55}"/>
              </a:ext>
            </a:extLst>
          </p:cNvPr>
          <p:cNvSpPr>
            <a:spLocks noGrp="1" noChangeArrowheads="1"/>
          </p:cNvSpPr>
          <p:nvPr>
            <p:ph type="dt" sz="quarter" idx="18"/>
          </p:nvPr>
        </p:nvSpPr>
        <p:spPr bwMode="auto">
          <a:xfrm>
            <a:off x="304801" y="4854179"/>
            <a:ext cx="2250281" cy="275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6010">
              <a:defRPr>
                <a:solidFill>
                  <a:schemeClr val="tx1"/>
                </a:solidFill>
                <a:latin typeface="Tw Cen MT" panose="020B0602020104020603" pitchFamily="34" charset="0"/>
              </a:defRPr>
            </a:lvl1pPr>
            <a:lvl2pPr marL="557213" indent="-214313" defTabSz="456010">
              <a:defRPr>
                <a:solidFill>
                  <a:schemeClr val="tx1"/>
                </a:solidFill>
                <a:latin typeface="Tw Cen MT" panose="020B0602020104020603" pitchFamily="34" charset="0"/>
              </a:defRPr>
            </a:lvl2pPr>
            <a:lvl3pPr marL="857250" indent="-171450" defTabSz="456010">
              <a:defRPr>
                <a:solidFill>
                  <a:schemeClr val="tx1"/>
                </a:solidFill>
                <a:latin typeface="Tw Cen MT" panose="020B0602020104020603" pitchFamily="34" charset="0"/>
              </a:defRPr>
            </a:lvl3pPr>
            <a:lvl4pPr marL="1200150" indent="-171450" defTabSz="456010">
              <a:defRPr>
                <a:solidFill>
                  <a:schemeClr val="tx1"/>
                </a:solidFill>
                <a:latin typeface="Tw Cen MT" panose="020B0602020104020603" pitchFamily="34" charset="0"/>
              </a:defRPr>
            </a:lvl4pPr>
            <a:lvl5pPr marL="1543050" indent="-171450" defTabSz="456010">
              <a:defRPr>
                <a:solidFill>
                  <a:schemeClr val="tx1"/>
                </a:solidFill>
                <a:latin typeface="Tw Cen MT" panose="020B0602020104020603" pitchFamily="34" charset="0"/>
              </a:defRPr>
            </a:lvl5pPr>
            <a:lvl6pPr marL="1885950" indent="-171450" defTabSz="456010" eaLnBrk="0" fontAlgn="base" hangingPunct="0">
              <a:spcBef>
                <a:spcPct val="0"/>
              </a:spcBef>
              <a:spcAft>
                <a:spcPct val="0"/>
              </a:spcAft>
              <a:defRPr>
                <a:solidFill>
                  <a:schemeClr val="tx1"/>
                </a:solidFill>
                <a:latin typeface="Tw Cen MT" panose="020B0602020104020603" pitchFamily="34" charset="0"/>
              </a:defRPr>
            </a:lvl6pPr>
            <a:lvl7pPr marL="2228850" indent="-171450" defTabSz="456010" eaLnBrk="0" fontAlgn="base" hangingPunct="0">
              <a:spcBef>
                <a:spcPct val="0"/>
              </a:spcBef>
              <a:spcAft>
                <a:spcPct val="0"/>
              </a:spcAft>
              <a:defRPr>
                <a:solidFill>
                  <a:schemeClr val="tx1"/>
                </a:solidFill>
                <a:latin typeface="Tw Cen MT" panose="020B0602020104020603" pitchFamily="34" charset="0"/>
              </a:defRPr>
            </a:lvl7pPr>
            <a:lvl8pPr marL="2571750" indent="-171450" defTabSz="456010" eaLnBrk="0" fontAlgn="base" hangingPunct="0">
              <a:spcBef>
                <a:spcPct val="0"/>
              </a:spcBef>
              <a:spcAft>
                <a:spcPct val="0"/>
              </a:spcAft>
              <a:defRPr>
                <a:solidFill>
                  <a:schemeClr val="tx1"/>
                </a:solidFill>
                <a:latin typeface="Tw Cen MT" panose="020B0602020104020603" pitchFamily="34" charset="0"/>
              </a:defRPr>
            </a:lvl8pPr>
            <a:lvl9pPr marL="2914650" indent="-171450" defTabSz="45601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r>
              <a:rPr lang="en-US" altLang="en-US" dirty="0">
                <a:solidFill>
                  <a:srgbClr val="FFFFFF"/>
                </a:solidFill>
                <a:latin typeface="DIN-Medium"/>
              </a:rPr>
              <a:t>© 2018 Land O’Lakes, Inc.</a:t>
            </a:r>
          </a:p>
        </p:txBody>
      </p:sp>
      <p:pic>
        <p:nvPicPr>
          <p:cNvPr id="12" name="Picture 15">
            <a:extLst>
              <a:ext uri="{FF2B5EF4-FFF2-40B4-BE49-F238E27FC236}">
                <a16:creationId xmlns:a16="http://schemas.microsoft.com/office/drawing/2014/main" id="{7C5DF656-6074-47B9-92B6-B6D40AD36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59" t="9813" r="13737" b="15022"/>
          <a:stretch>
            <a:fillRect/>
          </a:stretch>
        </p:blipFill>
        <p:spPr bwMode="auto">
          <a:xfrm>
            <a:off x="0" y="2639616"/>
            <a:ext cx="2226469" cy="250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F86CB18-792D-475A-BA0C-5BB46BBC6BAC}"/>
              </a:ext>
            </a:extLst>
          </p:cNvPr>
          <p:cNvSpPr txBox="1"/>
          <p:nvPr/>
        </p:nvSpPr>
        <p:spPr>
          <a:xfrm>
            <a:off x="2287786" y="2365096"/>
            <a:ext cx="4575572" cy="507831"/>
          </a:xfrm>
          <a:prstGeom prst="rect">
            <a:avLst/>
          </a:prstGeom>
          <a:noFill/>
        </p:spPr>
        <p:txBody>
          <a:bodyPr wrap="square">
            <a:spAutoFit/>
          </a:bodyPr>
          <a:lstStyle/>
          <a:p>
            <a:br>
              <a:rPr lang="en-US" sz="1350" dirty="0"/>
            </a:br>
            <a:endParaRPr lang="en-US" sz="1350" dirty="0"/>
          </a:p>
        </p:txBody>
      </p:sp>
      <p:pic>
        <p:nvPicPr>
          <p:cNvPr id="7" name="Picture 6">
            <a:extLst>
              <a:ext uri="{FF2B5EF4-FFF2-40B4-BE49-F238E27FC236}">
                <a16:creationId xmlns:a16="http://schemas.microsoft.com/office/drawing/2014/main" id="{ED563F44-FFAA-4F17-9CBE-114B2686C64F}"/>
              </a:ext>
            </a:extLst>
          </p:cNvPr>
          <p:cNvPicPr>
            <a:picLocks noChangeAspect="1"/>
          </p:cNvPicPr>
          <p:nvPr/>
        </p:nvPicPr>
        <p:blipFill>
          <a:blip r:embed="rId6"/>
          <a:stretch>
            <a:fillRect/>
          </a:stretch>
        </p:blipFill>
        <p:spPr>
          <a:xfrm>
            <a:off x="4684165" y="2639616"/>
            <a:ext cx="2061671" cy="2503884"/>
          </a:xfrm>
          <a:prstGeom prst="rect">
            <a:avLst/>
          </a:prstGeom>
        </p:spPr>
      </p:pic>
    </p:spTree>
    <p:extLst>
      <p:ext uri="{BB962C8B-B14F-4D97-AF65-F5344CB8AC3E}">
        <p14:creationId xmlns:p14="http://schemas.microsoft.com/office/powerpoint/2010/main" val="27480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6BFA337-240B-0B14-D837-624963468F99}"/>
              </a:ext>
            </a:extLst>
          </p:cNvPr>
          <p:cNvSpPr/>
          <p:nvPr/>
        </p:nvSpPr>
        <p:spPr>
          <a:xfrm>
            <a:off x="3301431" y="4472292"/>
            <a:ext cx="3151985" cy="671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defRPr/>
            </a:pPr>
            <a:endParaRPr lang="en-US" dirty="0">
              <a:solidFill>
                <a:srgbClr val="FEFFFF"/>
              </a:solidFill>
              <a:latin typeface="Franklin Gothic Book" panose="020B0503020102020204"/>
            </a:endParaRPr>
          </a:p>
        </p:txBody>
      </p:sp>
      <p:pic>
        <p:nvPicPr>
          <p:cNvPr id="20" name="Picture 19">
            <a:extLst>
              <a:ext uri="{FF2B5EF4-FFF2-40B4-BE49-F238E27FC236}">
                <a16:creationId xmlns:a16="http://schemas.microsoft.com/office/drawing/2014/main" id="{CC7A36C7-77DF-63E3-C91B-7AE5F7E7FE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88981" y="3019992"/>
            <a:ext cx="3746496" cy="2108578"/>
          </a:xfrm>
          <a:prstGeom prst="rect">
            <a:avLst/>
          </a:prstGeom>
        </p:spPr>
      </p:pic>
      <p:pic>
        <p:nvPicPr>
          <p:cNvPr id="3" name="Picture 2">
            <a:extLst>
              <a:ext uri="{FF2B5EF4-FFF2-40B4-BE49-F238E27FC236}">
                <a16:creationId xmlns:a16="http://schemas.microsoft.com/office/drawing/2014/main" id="{02D02C0E-6AC1-4D90-9896-11DF37C1B3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997307"/>
            <a:ext cx="3388615" cy="3146195"/>
          </a:xfrm>
          <a:prstGeom prst="rect">
            <a:avLst/>
          </a:prstGeom>
        </p:spPr>
      </p:pic>
      <p:pic>
        <p:nvPicPr>
          <p:cNvPr id="10" name="Picture 9">
            <a:extLst>
              <a:ext uri="{FF2B5EF4-FFF2-40B4-BE49-F238E27FC236}">
                <a16:creationId xmlns:a16="http://schemas.microsoft.com/office/drawing/2014/main" id="{71AC6B2C-2A77-42A5-9F58-002F4382CF1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14" y="-30859"/>
            <a:ext cx="2689384" cy="1998534"/>
          </a:xfrm>
          <a:prstGeom prst="rect">
            <a:avLst/>
          </a:prstGeom>
        </p:spPr>
      </p:pic>
      <p:pic>
        <p:nvPicPr>
          <p:cNvPr id="12" name="Picture 11" descr="A picture containing sky, outdoor, nature, runway&#10;&#10;Description automatically generated">
            <a:extLst>
              <a:ext uri="{FF2B5EF4-FFF2-40B4-BE49-F238E27FC236}">
                <a16:creationId xmlns:a16="http://schemas.microsoft.com/office/drawing/2014/main" id="{990EBA74-7DAF-17DC-5175-141E22DCCC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50271" y="2652506"/>
            <a:ext cx="3145564" cy="2489759"/>
          </a:xfrm>
          <a:prstGeom prst="rect">
            <a:avLst/>
          </a:prstGeom>
        </p:spPr>
      </p:pic>
      <p:sp>
        <p:nvSpPr>
          <p:cNvPr id="13" name="Rectangle 12">
            <a:extLst>
              <a:ext uri="{FF2B5EF4-FFF2-40B4-BE49-F238E27FC236}">
                <a16:creationId xmlns:a16="http://schemas.microsoft.com/office/drawing/2014/main" id="{A6198637-FF81-33CE-A654-F8E57E3577C7}"/>
              </a:ext>
            </a:extLst>
          </p:cNvPr>
          <p:cNvSpPr/>
          <p:nvPr/>
        </p:nvSpPr>
        <p:spPr>
          <a:xfrm>
            <a:off x="6060350" y="2631095"/>
            <a:ext cx="3131829" cy="71467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defRPr/>
            </a:pPr>
            <a:endParaRPr lang="en-US" dirty="0">
              <a:solidFill>
                <a:srgbClr val="FEFFFF"/>
              </a:solidFill>
              <a:latin typeface="Franklin Gothic Book" panose="020B0503020102020204"/>
            </a:endParaRPr>
          </a:p>
        </p:txBody>
      </p:sp>
      <p:pic>
        <p:nvPicPr>
          <p:cNvPr id="18" name="Picture 17">
            <a:extLst>
              <a:ext uri="{FF2B5EF4-FFF2-40B4-BE49-F238E27FC236}">
                <a16:creationId xmlns:a16="http://schemas.microsoft.com/office/drawing/2014/main" id="{016ADE6F-0211-1090-E3C2-BA55E3FA283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50023" y="-36150"/>
            <a:ext cx="3027773" cy="2020613"/>
          </a:xfrm>
          <a:prstGeom prst="rect">
            <a:avLst/>
          </a:prstGeom>
          <a:effectLst/>
        </p:spPr>
      </p:pic>
      <p:sp>
        <p:nvSpPr>
          <p:cNvPr id="16" name="Rectangle 15">
            <a:extLst>
              <a:ext uri="{FF2B5EF4-FFF2-40B4-BE49-F238E27FC236}">
                <a16:creationId xmlns:a16="http://schemas.microsoft.com/office/drawing/2014/main" id="{72946868-6D42-BF8B-92E6-BD41F483E17B}"/>
              </a:ext>
            </a:extLst>
          </p:cNvPr>
          <p:cNvSpPr/>
          <p:nvPr/>
        </p:nvSpPr>
        <p:spPr>
          <a:xfrm>
            <a:off x="2425937" y="-43876"/>
            <a:ext cx="1590862" cy="20299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defRPr/>
            </a:pPr>
            <a:endParaRPr lang="en-US" dirty="0">
              <a:solidFill>
                <a:srgbClr val="FEFFFF"/>
              </a:solidFill>
              <a:latin typeface="Franklin Gothic Book" panose="020B0503020102020204"/>
            </a:endParaRPr>
          </a:p>
        </p:txBody>
      </p:sp>
      <p:pic>
        <p:nvPicPr>
          <p:cNvPr id="23" name="Picture 22" descr="A group of chickens standing next to a window&#10;&#10;Description automatically generated with low confidence">
            <a:extLst>
              <a:ext uri="{FF2B5EF4-FFF2-40B4-BE49-F238E27FC236}">
                <a16:creationId xmlns:a16="http://schemas.microsoft.com/office/drawing/2014/main" id="{9E53A5EA-37CD-7F70-786E-E2737778BF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60350" y="-16266"/>
            <a:ext cx="3131829" cy="2669849"/>
          </a:xfrm>
          <a:prstGeom prst="rect">
            <a:avLst/>
          </a:prstGeom>
        </p:spPr>
      </p:pic>
      <p:pic>
        <p:nvPicPr>
          <p:cNvPr id="4" name="Picture 3">
            <a:extLst>
              <a:ext uri="{FF2B5EF4-FFF2-40B4-BE49-F238E27FC236}">
                <a16:creationId xmlns:a16="http://schemas.microsoft.com/office/drawing/2014/main" id="{37481680-BB8B-2EF0-868B-DA20893D46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45558" y="-17303"/>
            <a:ext cx="1046621" cy="1025427"/>
          </a:xfrm>
          <a:prstGeom prst="rect">
            <a:avLst/>
          </a:prstGeom>
        </p:spPr>
      </p:pic>
      <p:pic>
        <p:nvPicPr>
          <p:cNvPr id="5" name="Picture 4">
            <a:extLst>
              <a:ext uri="{FF2B5EF4-FFF2-40B4-BE49-F238E27FC236}">
                <a16:creationId xmlns:a16="http://schemas.microsoft.com/office/drawing/2014/main" id="{8586F6A4-B8CC-EA3F-86EA-8EA12C2893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58352" y="2653582"/>
            <a:ext cx="1033827" cy="1009656"/>
          </a:xfrm>
          <a:prstGeom prst="rect">
            <a:avLst/>
          </a:prstGeom>
        </p:spPr>
      </p:pic>
      <p:pic>
        <p:nvPicPr>
          <p:cNvPr id="7" name="Picture 7">
            <a:extLst>
              <a:ext uri="{FF2B5EF4-FFF2-40B4-BE49-F238E27FC236}">
                <a16:creationId xmlns:a16="http://schemas.microsoft.com/office/drawing/2014/main" id="{362644C0-5A0A-24B9-C0C8-D6D2B249269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469472" y="244865"/>
            <a:ext cx="2128814" cy="1526519"/>
          </a:xfrm>
          <a:prstGeom prst="rect">
            <a:avLst/>
          </a:prstGeom>
        </p:spPr>
      </p:pic>
      <p:sp>
        <p:nvSpPr>
          <p:cNvPr id="8" name="TextBox 7">
            <a:extLst>
              <a:ext uri="{FF2B5EF4-FFF2-40B4-BE49-F238E27FC236}">
                <a16:creationId xmlns:a16="http://schemas.microsoft.com/office/drawing/2014/main" id="{E14EE590-3C5E-5661-EA11-9D882CB7F874}"/>
              </a:ext>
            </a:extLst>
          </p:cNvPr>
          <p:cNvSpPr txBox="1"/>
          <p:nvPr/>
        </p:nvSpPr>
        <p:spPr>
          <a:xfrm>
            <a:off x="2569" y="2060612"/>
            <a:ext cx="32312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Franklin Gothic Medium"/>
                <a:cs typeface="Calibri"/>
              </a:rPr>
              <a:t>We’re a </a:t>
            </a:r>
            <a:r>
              <a:rPr lang="en-US" b="1" dirty="0">
                <a:solidFill>
                  <a:srgbClr val="49B1AC"/>
                </a:solidFill>
                <a:latin typeface="Franklin Gothic Medium"/>
                <a:cs typeface="Calibri"/>
              </a:rPr>
              <a:t>farmer-owned cooperative. </a:t>
            </a:r>
            <a:r>
              <a:rPr lang="en-US" b="1" dirty="0">
                <a:latin typeface="Franklin Gothic Medium"/>
                <a:cs typeface="Calibri"/>
              </a:rPr>
              <a:t>Proud of our butter, and so much more.</a:t>
            </a:r>
          </a:p>
        </p:txBody>
      </p:sp>
      <p:pic>
        <p:nvPicPr>
          <p:cNvPr id="9" name="Picture 10" descr="12.9A blue circle with black background">
            <a:extLst>
              <a:ext uri="{FF2B5EF4-FFF2-40B4-BE49-F238E27FC236}">
                <a16:creationId xmlns:a16="http://schemas.microsoft.com/office/drawing/2014/main" id="{5D769853-AFB8-034C-CF9A-A14ACD61A398}"/>
              </a:ext>
            </a:extLst>
          </p:cNvPr>
          <p:cNvPicPr>
            <a:picLocks noChangeAspect="1"/>
          </p:cNvPicPr>
          <p:nvPr/>
        </p:nvPicPr>
        <p:blipFill>
          <a:blip r:embed="rId12"/>
          <a:stretch>
            <a:fillRect/>
          </a:stretch>
        </p:blipFill>
        <p:spPr>
          <a:xfrm>
            <a:off x="3253479" y="2046577"/>
            <a:ext cx="1034801" cy="1015538"/>
          </a:xfrm>
          <a:prstGeom prst="rect">
            <a:avLst/>
          </a:prstGeom>
        </p:spPr>
      </p:pic>
      <p:sp>
        <p:nvSpPr>
          <p:cNvPr id="14" name="TextBox 13">
            <a:extLst>
              <a:ext uri="{FF2B5EF4-FFF2-40B4-BE49-F238E27FC236}">
                <a16:creationId xmlns:a16="http://schemas.microsoft.com/office/drawing/2014/main" id="{EFD30BA9-1651-B54F-AA1D-16EC56649885}"/>
              </a:ext>
            </a:extLst>
          </p:cNvPr>
          <p:cNvSpPr txBox="1"/>
          <p:nvPr/>
        </p:nvSpPr>
        <p:spPr>
          <a:xfrm>
            <a:off x="3329202" y="2127325"/>
            <a:ext cx="9644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chemeClr val="bg1"/>
                </a:solidFill>
                <a:latin typeface="Arial"/>
                <a:cs typeface="Times New Roman"/>
              </a:rPr>
              <a:t>12.9</a:t>
            </a:r>
          </a:p>
          <a:p>
            <a:r>
              <a:rPr lang="en-US" sz="800" b="1" dirty="0"/>
              <a:t>BILLION POUNDS OF MILK</a:t>
            </a:r>
          </a:p>
        </p:txBody>
      </p:sp>
      <p:pic>
        <p:nvPicPr>
          <p:cNvPr id="2" name="Picture 1">
            <a:extLst>
              <a:ext uri="{FF2B5EF4-FFF2-40B4-BE49-F238E27FC236}">
                <a16:creationId xmlns:a16="http://schemas.microsoft.com/office/drawing/2014/main" id="{FE53FA49-3FC1-1F0E-FD1C-C4C047D9B0E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23315" y="4700718"/>
            <a:ext cx="2107475" cy="367672"/>
          </a:xfrm>
          <a:prstGeom prst="rect">
            <a:avLst/>
          </a:prstGeom>
        </p:spPr>
      </p:pic>
      <p:grpSp>
        <p:nvGrpSpPr>
          <p:cNvPr id="6" name="Group 5">
            <a:extLst>
              <a:ext uri="{FF2B5EF4-FFF2-40B4-BE49-F238E27FC236}">
                <a16:creationId xmlns:a16="http://schemas.microsoft.com/office/drawing/2014/main" id="{5FBB23BC-3125-A305-A85F-43CBB391F040}"/>
              </a:ext>
            </a:extLst>
          </p:cNvPr>
          <p:cNvGrpSpPr/>
          <p:nvPr/>
        </p:nvGrpSpPr>
        <p:grpSpPr>
          <a:xfrm>
            <a:off x="5289513" y="1550906"/>
            <a:ext cx="1548766" cy="2130915"/>
            <a:chOff x="7052682" y="2067875"/>
            <a:chExt cx="2065021" cy="2841220"/>
          </a:xfrm>
        </p:grpSpPr>
        <p:pic>
          <p:nvPicPr>
            <p:cNvPr id="11" name="Picture 10">
              <a:extLst>
                <a:ext uri="{FF2B5EF4-FFF2-40B4-BE49-F238E27FC236}">
                  <a16:creationId xmlns:a16="http://schemas.microsoft.com/office/drawing/2014/main" id="{8E35D613-38A1-891F-E9A5-BAB20857588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52682" y="2067875"/>
              <a:ext cx="2056056" cy="2074941"/>
            </a:xfrm>
            <a:prstGeom prst="rect">
              <a:avLst/>
            </a:prstGeom>
          </p:spPr>
        </p:pic>
        <p:sp>
          <p:nvSpPr>
            <p:cNvPr id="19" name="TextBox 18">
              <a:extLst>
                <a:ext uri="{FF2B5EF4-FFF2-40B4-BE49-F238E27FC236}">
                  <a16:creationId xmlns:a16="http://schemas.microsoft.com/office/drawing/2014/main" id="{FE70B1E9-BA0E-D47E-FE1A-DB13BF9FD022}"/>
                </a:ext>
              </a:extLst>
            </p:cNvPr>
            <p:cNvSpPr txBox="1"/>
            <p:nvPr/>
          </p:nvSpPr>
          <p:spPr>
            <a:xfrm>
              <a:off x="7052682" y="4029294"/>
              <a:ext cx="2065021" cy="879801"/>
            </a:xfrm>
            <a:prstGeom prst="rect">
              <a:avLst/>
            </a:prstGeom>
            <a:solidFill>
              <a:srgbClr val="33647F"/>
            </a:solidFill>
          </p:spPr>
          <p:txBody>
            <a:bodyPr wrap="square" rtlCol="0">
              <a:noAutofit/>
            </a:bodyPr>
            <a:lstStyle/>
            <a:p>
              <a:pPr algn="ctr"/>
              <a:r>
                <a:rPr lang="en-US" sz="1200" dirty="0">
                  <a:solidFill>
                    <a:schemeClr val="bg1"/>
                  </a:solidFill>
                  <a:latin typeface="Times New Roman" panose="02020603050405020304" pitchFamily="18" charset="0"/>
                  <a:cs typeface="Times New Roman" panose="02020603050405020304" pitchFamily="18" charset="0"/>
                </a:rPr>
                <a:t>#26 </a:t>
              </a:r>
            </a:p>
            <a:p>
              <a:pPr algn="ctr"/>
              <a:r>
                <a:rPr lang="en-US" sz="1200" dirty="0">
                  <a:solidFill>
                    <a:schemeClr val="bg1"/>
                  </a:solidFill>
                  <a:latin typeface="Times New Roman" panose="02020603050405020304" pitchFamily="18" charset="0"/>
                  <a:cs typeface="Times New Roman" panose="02020603050405020304" pitchFamily="18" charset="0"/>
                </a:rPr>
                <a:t>Fortune’s Most Powerful Women List</a:t>
              </a:r>
            </a:p>
          </p:txBody>
        </p:sp>
      </p:grpSp>
      <p:pic>
        <p:nvPicPr>
          <p:cNvPr id="24" name="Picture 10" descr="12.9A blue circle with black background">
            <a:extLst>
              <a:ext uri="{FF2B5EF4-FFF2-40B4-BE49-F238E27FC236}">
                <a16:creationId xmlns:a16="http://schemas.microsoft.com/office/drawing/2014/main" id="{135639F1-67AE-574B-E938-F53CFE798E30}"/>
              </a:ext>
            </a:extLst>
          </p:cNvPr>
          <p:cNvPicPr>
            <a:picLocks noChangeAspect="1"/>
          </p:cNvPicPr>
          <p:nvPr/>
        </p:nvPicPr>
        <p:blipFill>
          <a:blip r:embed="rId12"/>
          <a:stretch>
            <a:fillRect/>
          </a:stretch>
        </p:blipFill>
        <p:spPr>
          <a:xfrm>
            <a:off x="5035622" y="-3679"/>
            <a:ext cx="1034801" cy="1015538"/>
          </a:xfrm>
          <a:prstGeom prst="rect">
            <a:avLst/>
          </a:prstGeom>
        </p:spPr>
      </p:pic>
      <p:sp>
        <p:nvSpPr>
          <p:cNvPr id="25" name="TextBox 24">
            <a:extLst>
              <a:ext uri="{FF2B5EF4-FFF2-40B4-BE49-F238E27FC236}">
                <a16:creationId xmlns:a16="http://schemas.microsoft.com/office/drawing/2014/main" id="{EBB6DB7A-2C4D-5726-13AC-CC643E459034}"/>
              </a:ext>
            </a:extLst>
          </p:cNvPr>
          <p:cNvSpPr txBox="1"/>
          <p:nvPr/>
        </p:nvSpPr>
        <p:spPr>
          <a:xfrm>
            <a:off x="5111346" y="77069"/>
            <a:ext cx="9644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solidFill>
                  <a:schemeClr val="bg1"/>
                </a:solidFill>
                <a:latin typeface="Arial"/>
                <a:cs typeface="Times New Roman"/>
              </a:rPr>
              <a:t>500K+ </a:t>
            </a:r>
          </a:p>
          <a:p>
            <a:r>
              <a:rPr lang="en-US" sz="800" b="1" dirty="0"/>
              <a:t>Metric Tons of Carbon sequestered</a:t>
            </a:r>
          </a:p>
        </p:txBody>
      </p:sp>
    </p:spTree>
    <p:extLst>
      <p:ext uri="{BB962C8B-B14F-4D97-AF65-F5344CB8AC3E}">
        <p14:creationId xmlns:p14="http://schemas.microsoft.com/office/powerpoint/2010/main" val="425620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6A30631E-6518-117A-3965-D59B81876AD2}"/>
              </a:ext>
            </a:extLst>
          </p:cNvPr>
          <p:cNvSpPr>
            <a:spLocks noGrp="1"/>
          </p:cNvSpPr>
          <p:nvPr>
            <p:ph type="title"/>
          </p:nvPr>
        </p:nvSpPr>
        <p:spPr>
          <a:xfrm>
            <a:off x="313583" y="86671"/>
            <a:ext cx="7878318" cy="858837"/>
          </a:xfrm>
        </p:spPr>
        <p:txBody>
          <a:bodyPr anchor="t">
            <a:noAutofit/>
          </a:bodyPr>
          <a:lstStyle/>
          <a:p>
            <a:pPr defTabSz="342815">
              <a:defRPr/>
            </a:pPr>
            <a:r>
              <a:rPr lang="en-US" sz="2400" dirty="0">
                <a:solidFill>
                  <a:srgbClr val="00577B"/>
                </a:solidFill>
                <a:latin typeface="Georgia" panose="02040502050405020303" pitchFamily="18" charset="0"/>
                <a:ea typeface="Source Serif Pro" panose="02040603050405020204" pitchFamily="18" charset="0"/>
              </a:rPr>
              <a:t>We operate four diversified agribusinesses, giving us a unique “Farm to Fork” view</a:t>
            </a:r>
            <a:br>
              <a:rPr lang="en-US" sz="2400" dirty="0">
                <a:solidFill>
                  <a:srgbClr val="00577B"/>
                </a:solidFill>
                <a:latin typeface="Georgia" panose="02040502050405020303" pitchFamily="18" charset="0"/>
                <a:ea typeface="Source Serif Pro" panose="02040603050405020204" pitchFamily="18" charset="0"/>
              </a:rPr>
            </a:br>
            <a:endParaRPr lang="en-US" sz="2400" dirty="0">
              <a:solidFill>
                <a:srgbClr val="00577B"/>
              </a:solidFill>
              <a:latin typeface="Georgia" panose="02040502050405020303" pitchFamily="18" charset="0"/>
              <a:ea typeface="Source Serif Pro" panose="02040603050405020204" pitchFamily="18" charset="0"/>
            </a:endParaRPr>
          </a:p>
        </p:txBody>
      </p:sp>
      <p:sp>
        <p:nvSpPr>
          <p:cNvPr id="9" name="TextBox 8">
            <a:extLst>
              <a:ext uri="{FF2B5EF4-FFF2-40B4-BE49-F238E27FC236}">
                <a16:creationId xmlns:a16="http://schemas.microsoft.com/office/drawing/2014/main" id="{CBB03A8D-F8A0-8037-ED14-E271F314DA99}"/>
              </a:ext>
            </a:extLst>
          </p:cNvPr>
          <p:cNvSpPr txBox="1"/>
          <p:nvPr/>
        </p:nvSpPr>
        <p:spPr>
          <a:xfrm>
            <a:off x="504891" y="1412439"/>
            <a:ext cx="1943435" cy="1800493"/>
          </a:xfrm>
          <a:prstGeom prst="rect">
            <a:avLst/>
          </a:prstGeom>
          <a:noFill/>
        </p:spPr>
        <p:txBody>
          <a:bodyPr wrap="square" rtlCol="0">
            <a:spAutoFit/>
          </a:bodyPr>
          <a:lstStyle/>
          <a:p>
            <a:pPr algn="ctr" defTabSz="457130">
              <a:defRPr/>
            </a:pPr>
            <a:r>
              <a:rPr lang="en-US" b="1" dirty="0">
                <a:solidFill>
                  <a:srgbClr val="646569"/>
                </a:solidFill>
                <a:latin typeface="Franklin Gothic Medium" panose="020B0603020102020204"/>
              </a:rPr>
              <a:t>Crop Inputs &amp; Insights</a:t>
            </a:r>
          </a:p>
          <a:p>
            <a:pPr algn="ctr" defTabSz="457130">
              <a:defRPr/>
            </a:pPr>
            <a:r>
              <a:rPr lang="en-US" sz="1100" dirty="0">
                <a:solidFill>
                  <a:srgbClr val="646569"/>
                </a:solidFill>
                <a:latin typeface="Franklin Gothic Book" panose="020B0503020102020204"/>
              </a:rPr>
              <a:t>Agricultural products, </a:t>
            </a:r>
            <a:br>
              <a:rPr lang="en-US" sz="1100" dirty="0">
                <a:solidFill>
                  <a:srgbClr val="646569"/>
                </a:solidFill>
                <a:latin typeface="Franklin Gothic Book" panose="020B0503020102020204"/>
              </a:rPr>
            </a:br>
            <a:r>
              <a:rPr lang="en-US" sz="1100" dirty="0">
                <a:solidFill>
                  <a:srgbClr val="646569"/>
                </a:solidFill>
                <a:latin typeface="Franklin Gothic Book" panose="020B0503020102020204"/>
              </a:rPr>
              <a:t>data, technology tools </a:t>
            </a:r>
            <a:br>
              <a:rPr lang="en-US" sz="1100" dirty="0">
                <a:solidFill>
                  <a:srgbClr val="646569"/>
                </a:solidFill>
                <a:latin typeface="Franklin Gothic Book" panose="020B0503020102020204"/>
              </a:rPr>
            </a:br>
            <a:r>
              <a:rPr lang="en-US" sz="1100" dirty="0">
                <a:solidFill>
                  <a:srgbClr val="646569"/>
                </a:solidFill>
                <a:latin typeface="Franklin Gothic Book" panose="020B0503020102020204"/>
              </a:rPr>
              <a:t>and services</a:t>
            </a:r>
          </a:p>
          <a:p>
            <a:pPr algn="ctr" defTabSz="457130">
              <a:defRPr/>
            </a:pPr>
            <a:r>
              <a:rPr lang="en-US" sz="1050" b="1" i="1" dirty="0">
                <a:solidFill>
                  <a:srgbClr val="CD7D44"/>
                </a:solidFill>
                <a:latin typeface="Franklin Gothic Book" panose="020B0503020102020204"/>
              </a:rPr>
              <a:t>We touch 50% of the harvested acres in the U.S. through 1,000</a:t>
            </a:r>
            <a:br>
              <a:rPr lang="en-US" sz="1050" b="1" i="1" dirty="0">
                <a:solidFill>
                  <a:srgbClr val="CD7D44"/>
                </a:solidFill>
                <a:latin typeface="Franklin Gothic Book" panose="020B0503020102020204"/>
              </a:rPr>
            </a:br>
            <a:r>
              <a:rPr lang="en-US" sz="1050" b="1" i="1" dirty="0">
                <a:solidFill>
                  <a:srgbClr val="CD7D44"/>
                </a:solidFill>
                <a:latin typeface="Franklin Gothic Book" panose="020B0503020102020204"/>
              </a:rPr>
              <a:t>ag cooperatives</a:t>
            </a:r>
          </a:p>
        </p:txBody>
      </p:sp>
      <p:sp>
        <p:nvSpPr>
          <p:cNvPr id="10" name="TextBox 9">
            <a:extLst>
              <a:ext uri="{FF2B5EF4-FFF2-40B4-BE49-F238E27FC236}">
                <a16:creationId xmlns:a16="http://schemas.microsoft.com/office/drawing/2014/main" id="{DA6A79CF-9AEC-52E6-B876-3835A9800754}"/>
              </a:ext>
            </a:extLst>
          </p:cNvPr>
          <p:cNvSpPr txBox="1"/>
          <p:nvPr/>
        </p:nvSpPr>
        <p:spPr>
          <a:xfrm>
            <a:off x="2646763" y="1693925"/>
            <a:ext cx="1835510" cy="1338828"/>
          </a:xfrm>
          <a:prstGeom prst="rect">
            <a:avLst/>
          </a:prstGeom>
          <a:noFill/>
        </p:spPr>
        <p:txBody>
          <a:bodyPr wrap="square" rtlCol="0" anchor="t">
            <a:spAutoFit/>
          </a:bodyPr>
          <a:lstStyle/>
          <a:p>
            <a:pPr algn="ctr" defTabSz="457130">
              <a:defRPr/>
            </a:pPr>
            <a:r>
              <a:rPr lang="en-US" b="1" dirty="0">
                <a:solidFill>
                  <a:srgbClr val="646569"/>
                </a:solidFill>
                <a:latin typeface="Franklin Gothic Medium" panose="020B0603020102020204"/>
              </a:rPr>
              <a:t>Animal Nutrition</a:t>
            </a:r>
          </a:p>
          <a:p>
            <a:pPr algn="ctr" defTabSz="457130">
              <a:defRPr/>
            </a:pPr>
            <a:r>
              <a:rPr lang="en-US" sz="1100" dirty="0">
                <a:solidFill>
                  <a:srgbClr val="646569"/>
                </a:solidFill>
                <a:latin typeface="Franklin Gothic Book" panose="020B0503020102020204"/>
              </a:rPr>
              <a:t>Solutions that </a:t>
            </a:r>
            <a:br>
              <a:rPr lang="en-US" sz="1100" dirty="0">
                <a:solidFill>
                  <a:srgbClr val="646569"/>
                </a:solidFill>
                <a:latin typeface="Franklin Gothic Book" panose="020B0503020102020204"/>
              </a:rPr>
            </a:br>
            <a:r>
              <a:rPr lang="en-US" sz="1100" dirty="0">
                <a:solidFill>
                  <a:srgbClr val="646569"/>
                </a:solidFill>
                <a:latin typeface="Franklin Gothic Book" panose="020B0503020102020204"/>
              </a:rPr>
              <a:t>enhance performance </a:t>
            </a:r>
            <a:br>
              <a:rPr lang="en-US" sz="1100" dirty="0">
                <a:solidFill>
                  <a:srgbClr val="646569"/>
                </a:solidFill>
                <a:latin typeface="Franklin Gothic Book" panose="020B0503020102020204"/>
              </a:rPr>
            </a:br>
            <a:r>
              <a:rPr lang="en-US" sz="1100" dirty="0">
                <a:solidFill>
                  <a:srgbClr val="646569"/>
                </a:solidFill>
                <a:latin typeface="Franklin Gothic Book" panose="020B0503020102020204"/>
              </a:rPr>
              <a:t>and well-being</a:t>
            </a:r>
            <a:br>
              <a:rPr lang="en-US" sz="1100" dirty="0">
                <a:solidFill>
                  <a:srgbClr val="646569"/>
                </a:solidFill>
                <a:latin typeface="Franklin Gothic Book" panose="020B0503020102020204"/>
              </a:rPr>
            </a:br>
            <a:r>
              <a:rPr lang="en-US" sz="1000" b="1" i="1" dirty="0">
                <a:solidFill>
                  <a:srgbClr val="CD7D44"/>
                </a:solidFill>
                <a:latin typeface="Franklin Gothic Book" panose="020B0503020102020204"/>
              </a:rPr>
              <a:t>We feed 100 million animals daily using 100+ patents in animal feed innovation</a:t>
            </a:r>
          </a:p>
        </p:txBody>
      </p:sp>
      <p:sp>
        <p:nvSpPr>
          <p:cNvPr id="11" name="TextBox 10">
            <a:extLst>
              <a:ext uri="{FF2B5EF4-FFF2-40B4-BE49-F238E27FC236}">
                <a16:creationId xmlns:a16="http://schemas.microsoft.com/office/drawing/2014/main" id="{8B34086C-481D-781E-1BCF-689DA55650CF}"/>
              </a:ext>
            </a:extLst>
          </p:cNvPr>
          <p:cNvSpPr txBox="1"/>
          <p:nvPr/>
        </p:nvSpPr>
        <p:spPr>
          <a:xfrm>
            <a:off x="7056834" y="1696979"/>
            <a:ext cx="1697940" cy="1169551"/>
          </a:xfrm>
          <a:prstGeom prst="rect">
            <a:avLst/>
          </a:prstGeom>
          <a:noFill/>
        </p:spPr>
        <p:txBody>
          <a:bodyPr wrap="square" rtlCol="0">
            <a:spAutoFit/>
          </a:bodyPr>
          <a:lstStyle/>
          <a:p>
            <a:pPr algn="ctr" defTabSz="457130">
              <a:defRPr/>
            </a:pPr>
            <a:r>
              <a:rPr lang="en-US" b="1" dirty="0">
                <a:solidFill>
                  <a:srgbClr val="646569"/>
                </a:solidFill>
                <a:latin typeface="Franklin Gothic Medium" panose="020B0603020102020204"/>
              </a:rPr>
              <a:t>Dairy Foods </a:t>
            </a:r>
          </a:p>
          <a:p>
            <a:pPr algn="ctr" defTabSz="457130">
              <a:defRPr/>
            </a:pPr>
            <a:r>
              <a:rPr lang="en-US" sz="1100" dirty="0">
                <a:solidFill>
                  <a:srgbClr val="646569"/>
                </a:solidFill>
                <a:latin typeface="Franklin Gothic Book" panose="020B0503020102020204"/>
              </a:rPr>
              <a:t>Milk-based products </a:t>
            </a:r>
            <a:br>
              <a:rPr lang="en-US" sz="1100" dirty="0">
                <a:solidFill>
                  <a:srgbClr val="646569"/>
                </a:solidFill>
                <a:latin typeface="Franklin Gothic Book" panose="020B0503020102020204"/>
              </a:rPr>
            </a:br>
            <a:r>
              <a:rPr lang="en-US" sz="1100" dirty="0">
                <a:solidFill>
                  <a:srgbClr val="646569"/>
                </a:solidFill>
                <a:latin typeface="Franklin Gothic Book" panose="020B0503020102020204"/>
              </a:rPr>
              <a:t>and ingredients</a:t>
            </a:r>
          </a:p>
          <a:p>
            <a:pPr algn="ctr" defTabSz="457130">
              <a:defRPr/>
            </a:pPr>
            <a:r>
              <a:rPr lang="en-US" sz="1000" b="1" i="1" dirty="0">
                <a:solidFill>
                  <a:srgbClr val="CD7D44"/>
                </a:solidFill>
                <a:latin typeface="Franklin Gothic Book" panose="020B0503020102020204"/>
              </a:rPr>
              <a:t>Over 1300+ farmer owners producing 13 Billion LBS of milk annually</a:t>
            </a:r>
          </a:p>
        </p:txBody>
      </p:sp>
      <p:sp>
        <p:nvSpPr>
          <p:cNvPr id="12" name="TextBox 11">
            <a:extLst>
              <a:ext uri="{FF2B5EF4-FFF2-40B4-BE49-F238E27FC236}">
                <a16:creationId xmlns:a16="http://schemas.microsoft.com/office/drawing/2014/main" id="{83511674-D788-E0EE-7327-BA829C00BD6D}"/>
              </a:ext>
            </a:extLst>
          </p:cNvPr>
          <p:cNvSpPr txBox="1"/>
          <p:nvPr/>
        </p:nvSpPr>
        <p:spPr>
          <a:xfrm>
            <a:off x="4551015" y="1695001"/>
            <a:ext cx="2137901" cy="1263231"/>
          </a:xfrm>
          <a:prstGeom prst="rect">
            <a:avLst/>
          </a:prstGeom>
          <a:noFill/>
        </p:spPr>
        <p:txBody>
          <a:bodyPr wrap="square" rtlCol="0">
            <a:spAutoFit/>
          </a:bodyPr>
          <a:lstStyle/>
          <a:p>
            <a:pPr algn="ctr" defTabSz="457130">
              <a:defRPr/>
            </a:pPr>
            <a:r>
              <a:rPr lang="en-US" sz="1403" b="1" dirty="0">
                <a:solidFill>
                  <a:srgbClr val="646569"/>
                </a:solidFill>
                <a:latin typeface="Franklin Gothic Medium" panose="020B0603020102020204"/>
              </a:rPr>
              <a:t>Sustainability</a:t>
            </a:r>
          </a:p>
          <a:p>
            <a:pPr algn="ctr" defTabSz="457130">
              <a:defRPr/>
            </a:pPr>
            <a:r>
              <a:rPr lang="en-US" sz="1103" dirty="0">
                <a:solidFill>
                  <a:srgbClr val="646569"/>
                </a:solidFill>
                <a:latin typeface="Franklin Gothic Book" panose="020B0503020102020204"/>
              </a:rPr>
              <a:t>Environmental stewardship and farm profitability solutions</a:t>
            </a:r>
            <a:endParaRPr lang="en-US" sz="1103" b="1" i="1" dirty="0">
              <a:solidFill>
                <a:srgbClr val="646569"/>
              </a:solidFill>
              <a:latin typeface="Franklin Gothic Book" panose="020B0503020102020204"/>
            </a:endParaRPr>
          </a:p>
          <a:p>
            <a:pPr algn="ctr" defTabSz="457130">
              <a:defRPr/>
            </a:pPr>
            <a:r>
              <a:rPr lang="en-US" sz="1000" b="1" i="1" dirty="0">
                <a:solidFill>
                  <a:srgbClr val="CD7D44"/>
                </a:solidFill>
                <a:latin typeface="Franklin Gothic Book" panose="020B0503020102020204"/>
              </a:rPr>
              <a:t>Agronomic and environmental data insights and grower decision support tools to power on farm sustainability</a:t>
            </a:r>
          </a:p>
        </p:txBody>
      </p:sp>
      <p:pic>
        <p:nvPicPr>
          <p:cNvPr id="13" name="Picture 12">
            <a:extLst>
              <a:ext uri="{FF2B5EF4-FFF2-40B4-BE49-F238E27FC236}">
                <a16:creationId xmlns:a16="http://schemas.microsoft.com/office/drawing/2014/main" id="{6462DEB3-7BAE-8600-5B6F-DEA8ABA872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698" y="950001"/>
            <a:ext cx="1801079" cy="452887"/>
          </a:xfrm>
          <a:prstGeom prst="rect">
            <a:avLst/>
          </a:prstGeom>
        </p:spPr>
      </p:pic>
      <p:pic>
        <p:nvPicPr>
          <p:cNvPr id="14" name="Picture 13">
            <a:extLst>
              <a:ext uri="{FF2B5EF4-FFF2-40B4-BE49-F238E27FC236}">
                <a16:creationId xmlns:a16="http://schemas.microsoft.com/office/drawing/2014/main" id="{2F1ED45F-DDB7-B1DB-8763-E4B6B94002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9925" y="949999"/>
            <a:ext cx="1349191" cy="715728"/>
          </a:xfrm>
          <a:prstGeom prst="rect">
            <a:avLst/>
          </a:prstGeom>
        </p:spPr>
      </p:pic>
      <p:sp>
        <p:nvSpPr>
          <p:cNvPr id="15" name="Oval 14">
            <a:extLst>
              <a:ext uri="{FF2B5EF4-FFF2-40B4-BE49-F238E27FC236}">
                <a16:creationId xmlns:a16="http://schemas.microsoft.com/office/drawing/2014/main" id="{F274BCDE-300B-E642-3135-0FF892759F37}"/>
              </a:ext>
            </a:extLst>
          </p:cNvPr>
          <p:cNvSpPr/>
          <p:nvPr/>
        </p:nvSpPr>
        <p:spPr>
          <a:xfrm>
            <a:off x="1229440" y="3155984"/>
            <a:ext cx="868680" cy="868680"/>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sp>
        <p:nvSpPr>
          <p:cNvPr id="16" name="Oval 15">
            <a:extLst>
              <a:ext uri="{FF2B5EF4-FFF2-40B4-BE49-F238E27FC236}">
                <a16:creationId xmlns:a16="http://schemas.microsoft.com/office/drawing/2014/main" id="{BF853FDB-EFC3-B23F-983E-F97878370073}"/>
              </a:ext>
            </a:extLst>
          </p:cNvPr>
          <p:cNvSpPr/>
          <p:nvPr/>
        </p:nvSpPr>
        <p:spPr>
          <a:xfrm>
            <a:off x="2363296" y="3155984"/>
            <a:ext cx="868680" cy="86868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sp>
        <p:nvSpPr>
          <p:cNvPr id="17" name="Oval 16">
            <a:extLst>
              <a:ext uri="{FF2B5EF4-FFF2-40B4-BE49-F238E27FC236}">
                <a16:creationId xmlns:a16="http://schemas.microsoft.com/office/drawing/2014/main" id="{836D9468-CDC2-5324-63CD-BDDDAD1B8254}"/>
              </a:ext>
            </a:extLst>
          </p:cNvPr>
          <p:cNvSpPr/>
          <p:nvPr/>
        </p:nvSpPr>
        <p:spPr>
          <a:xfrm>
            <a:off x="3497152" y="3155984"/>
            <a:ext cx="868680" cy="8686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sp>
        <p:nvSpPr>
          <p:cNvPr id="18" name="Oval 17">
            <a:extLst>
              <a:ext uri="{FF2B5EF4-FFF2-40B4-BE49-F238E27FC236}">
                <a16:creationId xmlns:a16="http://schemas.microsoft.com/office/drawing/2014/main" id="{093424EE-F73E-BC5A-8307-85288D8D7405}"/>
              </a:ext>
            </a:extLst>
          </p:cNvPr>
          <p:cNvSpPr/>
          <p:nvPr/>
        </p:nvSpPr>
        <p:spPr>
          <a:xfrm>
            <a:off x="4631008" y="3155984"/>
            <a:ext cx="868680" cy="868680"/>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sp>
        <p:nvSpPr>
          <p:cNvPr id="19" name="Oval 18">
            <a:extLst>
              <a:ext uri="{FF2B5EF4-FFF2-40B4-BE49-F238E27FC236}">
                <a16:creationId xmlns:a16="http://schemas.microsoft.com/office/drawing/2014/main" id="{E163D341-6844-F14E-4F9F-35CA2AC119B2}"/>
              </a:ext>
            </a:extLst>
          </p:cNvPr>
          <p:cNvSpPr/>
          <p:nvPr/>
        </p:nvSpPr>
        <p:spPr>
          <a:xfrm>
            <a:off x="5764864" y="3155984"/>
            <a:ext cx="868680" cy="868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sp>
        <p:nvSpPr>
          <p:cNvPr id="20" name="Oval 19">
            <a:extLst>
              <a:ext uri="{FF2B5EF4-FFF2-40B4-BE49-F238E27FC236}">
                <a16:creationId xmlns:a16="http://schemas.microsoft.com/office/drawing/2014/main" id="{65BA450D-3F55-8D89-5116-448D87C8D746}"/>
              </a:ext>
            </a:extLst>
          </p:cNvPr>
          <p:cNvSpPr/>
          <p:nvPr/>
        </p:nvSpPr>
        <p:spPr>
          <a:xfrm>
            <a:off x="6898720" y="3155984"/>
            <a:ext cx="868680" cy="868680"/>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sp>
        <p:nvSpPr>
          <p:cNvPr id="22" name="Oval 21">
            <a:extLst>
              <a:ext uri="{FF2B5EF4-FFF2-40B4-BE49-F238E27FC236}">
                <a16:creationId xmlns:a16="http://schemas.microsoft.com/office/drawing/2014/main" id="{549D4194-DE06-8AB6-7A61-9FD8656EFA22}"/>
              </a:ext>
            </a:extLst>
          </p:cNvPr>
          <p:cNvSpPr/>
          <p:nvPr/>
        </p:nvSpPr>
        <p:spPr>
          <a:xfrm>
            <a:off x="8032576" y="3155984"/>
            <a:ext cx="868680" cy="86868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grpSp>
        <p:nvGrpSpPr>
          <p:cNvPr id="23" name="Group 22">
            <a:extLst>
              <a:ext uri="{FF2B5EF4-FFF2-40B4-BE49-F238E27FC236}">
                <a16:creationId xmlns:a16="http://schemas.microsoft.com/office/drawing/2014/main" id="{DDB1FEEC-1CCF-3DDD-57FA-A4591EEED25F}"/>
              </a:ext>
            </a:extLst>
          </p:cNvPr>
          <p:cNvGrpSpPr/>
          <p:nvPr/>
        </p:nvGrpSpPr>
        <p:grpSpPr>
          <a:xfrm>
            <a:off x="582248" y="4285491"/>
            <a:ext cx="7878318" cy="262982"/>
            <a:chOff x="15923" y="2943729"/>
            <a:chExt cx="7957645" cy="393242"/>
          </a:xfrm>
        </p:grpSpPr>
        <p:cxnSp>
          <p:nvCxnSpPr>
            <p:cNvPr id="24" name="Straight Connector 23">
              <a:extLst>
                <a:ext uri="{FF2B5EF4-FFF2-40B4-BE49-F238E27FC236}">
                  <a16:creationId xmlns:a16="http://schemas.microsoft.com/office/drawing/2014/main" id="{8F43C5EA-EC50-13FC-3025-F98B9AB161BD}"/>
                </a:ext>
              </a:extLst>
            </p:cNvPr>
            <p:cNvCxnSpPr/>
            <p:nvPr/>
          </p:nvCxnSpPr>
          <p:spPr>
            <a:xfrm>
              <a:off x="2304288" y="2943776"/>
              <a:ext cx="0" cy="393194"/>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68091D-41FB-1B09-CDC9-065523E1D351}"/>
                </a:ext>
              </a:extLst>
            </p:cNvPr>
            <p:cNvCxnSpPr/>
            <p:nvPr/>
          </p:nvCxnSpPr>
          <p:spPr>
            <a:xfrm>
              <a:off x="3438144" y="2943776"/>
              <a:ext cx="0" cy="393194"/>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D33119-2C3B-0B58-80CF-5A6D09EC81B0}"/>
                </a:ext>
              </a:extLst>
            </p:cNvPr>
            <p:cNvCxnSpPr/>
            <p:nvPr/>
          </p:nvCxnSpPr>
          <p:spPr>
            <a:xfrm>
              <a:off x="4572000" y="2943777"/>
              <a:ext cx="0" cy="393194"/>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DAA038-5D22-2DA4-D824-3C0606DB8C77}"/>
                </a:ext>
              </a:extLst>
            </p:cNvPr>
            <p:cNvCxnSpPr/>
            <p:nvPr/>
          </p:nvCxnSpPr>
          <p:spPr>
            <a:xfrm>
              <a:off x="5705856" y="2943776"/>
              <a:ext cx="0" cy="393194"/>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8A8BE1-B146-4FF5-3772-2510D726092A}"/>
                </a:ext>
              </a:extLst>
            </p:cNvPr>
            <p:cNvCxnSpPr/>
            <p:nvPr/>
          </p:nvCxnSpPr>
          <p:spPr>
            <a:xfrm>
              <a:off x="6839712" y="2943770"/>
              <a:ext cx="0" cy="393194"/>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F29A9B-85DB-010B-1D11-C87C789B8C6F}"/>
                </a:ext>
              </a:extLst>
            </p:cNvPr>
            <p:cNvCxnSpPr/>
            <p:nvPr/>
          </p:nvCxnSpPr>
          <p:spPr>
            <a:xfrm>
              <a:off x="7973568" y="2943729"/>
              <a:ext cx="0" cy="393194"/>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58AD4A-AA31-E114-DD6C-17E15340AA6D}"/>
                </a:ext>
              </a:extLst>
            </p:cNvPr>
            <p:cNvCxnSpPr>
              <a:cxnSpLocks/>
            </p:cNvCxnSpPr>
            <p:nvPr/>
          </p:nvCxnSpPr>
          <p:spPr>
            <a:xfrm>
              <a:off x="15923" y="3336957"/>
              <a:ext cx="7957645" cy="0"/>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25A69F-C77F-56A4-B077-9F1A105DCEFE}"/>
                </a:ext>
              </a:extLst>
            </p:cNvPr>
            <p:cNvCxnSpPr/>
            <p:nvPr/>
          </p:nvCxnSpPr>
          <p:spPr>
            <a:xfrm>
              <a:off x="1170432" y="2943776"/>
              <a:ext cx="0" cy="393194"/>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3CE8256-44E5-ABE9-E808-744A7B2C033C}"/>
              </a:ext>
            </a:extLst>
          </p:cNvPr>
          <p:cNvSpPr txBox="1"/>
          <p:nvPr/>
        </p:nvSpPr>
        <p:spPr>
          <a:xfrm>
            <a:off x="589699" y="4600614"/>
            <a:ext cx="8045137" cy="238527"/>
          </a:xfrm>
          <a:prstGeom prst="rect">
            <a:avLst/>
          </a:prstGeom>
          <a:noFill/>
        </p:spPr>
        <p:txBody>
          <a:bodyPr wrap="square" lIns="0" tIns="34290" rIns="68580" bIns="34290" rtlCol="0" anchor="b">
            <a:spAutoFit/>
          </a:bodyPr>
          <a:lstStyle/>
          <a:p>
            <a:pPr defTabSz="685749">
              <a:defRPr/>
            </a:pPr>
            <a:r>
              <a:rPr lang="en-US" sz="1100" b="1" dirty="0">
                <a:solidFill>
                  <a:srgbClr val="EC1F2F"/>
                </a:solidFill>
                <a:latin typeface="Franklin Gothic Medium" panose="020B0603020102020204"/>
              </a:rPr>
              <a:t>Production                                                                                        </a:t>
            </a:r>
            <a:r>
              <a:rPr lang="en-US" sz="1100" b="1" i="1" dirty="0">
                <a:solidFill>
                  <a:srgbClr val="EC1F2F"/>
                </a:solidFill>
                <a:latin typeface="Franklin Gothic Medium" panose="020B0603020102020204"/>
              </a:rPr>
              <a:t>FARM to FORK </a:t>
            </a:r>
            <a:r>
              <a:rPr lang="en-US" sz="1100" b="1" dirty="0">
                <a:solidFill>
                  <a:srgbClr val="EC1F2F"/>
                </a:solidFill>
                <a:latin typeface="Franklin Gothic Medium" panose="020B0603020102020204"/>
              </a:rPr>
              <a:t>			                                 Consumer</a:t>
            </a:r>
          </a:p>
        </p:txBody>
      </p:sp>
      <p:pic>
        <p:nvPicPr>
          <p:cNvPr id="33" name="Picture 32">
            <a:extLst>
              <a:ext uri="{FF2B5EF4-FFF2-40B4-BE49-F238E27FC236}">
                <a16:creationId xmlns:a16="http://schemas.microsoft.com/office/drawing/2014/main" id="{E9299E3E-6F53-8BF6-5F2F-5DC07691FD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9720" y="3325702"/>
            <a:ext cx="446687" cy="464796"/>
          </a:xfrm>
          <a:prstGeom prst="rect">
            <a:avLst/>
          </a:prstGeom>
        </p:spPr>
      </p:pic>
      <p:pic>
        <p:nvPicPr>
          <p:cNvPr id="34" name="Picture 33">
            <a:extLst>
              <a:ext uri="{FF2B5EF4-FFF2-40B4-BE49-F238E27FC236}">
                <a16:creationId xmlns:a16="http://schemas.microsoft.com/office/drawing/2014/main" id="{3582EF53-F98E-9EBE-D5D6-4415E9E678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4604" y="3503950"/>
            <a:ext cx="493776" cy="281072"/>
          </a:xfrm>
          <a:prstGeom prst="rect">
            <a:avLst/>
          </a:prstGeom>
        </p:spPr>
      </p:pic>
      <p:pic>
        <p:nvPicPr>
          <p:cNvPr id="35" name="Picture 34">
            <a:extLst>
              <a:ext uri="{FF2B5EF4-FFF2-40B4-BE49-F238E27FC236}">
                <a16:creationId xmlns:a16="http://schemas.microsoft.com/office/drawing/2014/main" id="{18AF6C6F-38FB-20B5-BB1F-9C48CAFF7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1809" y="3328241"/>
            <a:ext cx="254000" cy="304800"/>
          </a:xfrm>
          <a:prstGeom prst="rect">
            <a:avLst/>
          </a:prstGeom>
        </p:spPr>
      </p:pic>
      <p:pic>
        <p:nvPicPr>
          <p:cNvPr id="36" name="Picture 35">
            <a:extLst>
              <a:ext uri="{FF2B5EF4-FFF2-40B4-BE49-F238E27FC236}">
                <a16:creationId xmlns:a16="http://schemas.microsoft.com/office/drawing/2014/main" id="{64D524CA-E9CE-CE12-0295-2F38A12FDA3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38865" y="3279014"/>
            <a:ext cx="315315" cy="320962"/>
          </a:xfrm>
          <a:prstGeom prst="rect">
            <a:avLst/>
          </a:prstGeom>
          <a:noFill/>
        </p:spPr>
      </p:pic>
      <p:pic>
        <p:nvPicPr>
          <p:cNvPr id="37" name="Picture 36">
            <a:extLst>
              <a:ext uri="{FF2B5EF4-FFF2-40B4-BE49-F238E27FC236}">
                <a16:creationId xmlns:a16="http://schemas.microsoft.com/office/drawing/2014/main" id="{B3E31CB8-1DBF-565F-00D7-3D5B5958BB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03176" y="3406618"/>
            <a:ext cx="521208" cy="385241"/>
          </a:xfrm>
          <a:prstGeom prst="rect">
            <a:avLst/>
          </a:prstGeom>
        </p:spPr>
      </p:pic>
      <p:pic>
        <p:nvPicPr>
          <p:cNvPr id="38" name="Picture 37">
            <a:extLst>
              <a:ext uri="{FF2B5EF4-FFF2-40B4-BE49-F238E27FC236}">
                <a16:creationId xmlns:a16="http://schemas.microsoft.com/office/drawing/2014/main" id="{DE7E590B-8D6D-DA6C-DB6B-CB41479BD2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1925" y="3415933"/>
            <a:ext cx="471424" cy="429828"/>
          </a:xfrm>
          <a:prstGeom prst="rect">
            <a:avLst/>
          </a:prstGeom>
        </p:spPr>
      </p:pic>
      <p:pic>
        <p:nvPicPr>
          <p:cNvPr id="39" name="Picture 38">
            <a:extLst>
              <a:ext uri="{FF2B5EF4-FFF2-40B4-BE49-F238E27FC236}">
                <a16:creationId xmlns:a16="http://schemas.microsoft.com/office/drawing/2014/main" id="{AA1A390A-A470-43A5-5CDE-661C73A12F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5815" y="3370793"/>
            <a:ext cx="439071" cy="439071"/>
          </a:xfrm>
          <a:prstGeom prst="rect">
            <a:avLst/>
          </a:prstGeom>
        </p:spPr>
      </p:pic>
      <p:sp>
        <p:nvSpPr>
          <p:cNvPr id="40" name="Oval 39">
            <a:extLst>
              <a:ext uri="{FF2B5EF4-FFF2-40B4-BE49-F238E27FC236}">
                <a16:creationId xmlns:a16="http://schemas.microsoft.com/office/drawing/2014/main" id="{9B976262-EA5D-7BF5-D128-C9D21ADFA988}"/>
              </a:ext>
            </a:extLst>
          </p:cNvPr>
          <p:cNvSpPr/>
          <p:nvPr/>
        </p:nvSpPr>
        <p:spPr>
          <a:xfrm>
            <a:off x="207616" y="3196507"/>
            <a:ext cx="868680" cy="8686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pic>
        <p:nvPicPr>
          <p:cNvPr id="41" name="Picture 40">
            <a:extLst>
              <a:ext uri="{FF2B5EF4-FFF2-40B4-BE49-F238E27FC236}">
                <a16:creationId xmlns:a16="http://schemas.microsoft.com/office/drawing/2014/main" id="{2D2B6343-F6A0-36D8-C4E5-BCFCE1D2588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18677" y="1134881"/>
            <a:ext cx="2002572" cy="658624"/>
          </a:xfrm>
          <a:prstGeom prst="rect">
            <a:avLst/>
          </a:prstGeom>
        </p:spPr>
      </p:pic>
      <p:pic>
        <p:nvPicPr>
          <p:cNvPr id="42" name="Picture 41">
            <a:extLst>
              <a:ext uri="{FF2B5EF4-FFF2-40B4-BE49-F238E27FC236}">
                <a16:creationId xmlns:a16="http://schemas.microsoft.com/office/drawing/2014/main" id="{A9E25DAC-B8CB-8CA1-9C91-F79C127C61C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61329" y="1023020"/>
            <a:ext cx="1697940" cy="567297"/>
          </a:xfrm>
          <a:prstGeom prst="rect">
            <a:avLst/>
          </a:prstGeom>
        </p:spPr>
      </p:pic>
      <p:pic>
        <p:nvPicPr>
          <p:cNvPr id="43" name="Graphic 42" descr="Research with solid fill">
            <a:extLst>
              <a:ext uri="{FF2B5EF4-FFF2-40B4-BE49-F238E27FC236}">
                <a16:creationId xmlns:a16="http://schemas.microsoft.com/office/drawing/2014/main" id="{B71DEABA-A0E5-05B5-C4F9-B255073FA52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18621" y="3364306"/>
            <a:ext cx="533084" cy="533084"/>
          </a:xfrm>
          <a:prstGeom prst="rect">
            <a:avLst/>
          </a:prstGeom>
        </p:spPr>
      </p:pic>
      <p:cxnSp>
        <p:nvCxnSpPr>
          <p:cNvPr id="44" name="Straight Connector 43">
            <a:extLst>
              <a:ext uri="{FF2B5EF4-FFF2-40B4-BE49-F238E27FC236}">
                <a16:creationId xmlns:a16="http://schemas.microsoft.com/office/drawing/2014/main" id="{6C96995E-138A-F322-E718-EC111880CE9D}"/>
              </a:ext>
            </a:extLst>
          </p:cNvPr>
          <p:cNvCxnSpPr>
            <a:cxnSpLocks/>
          </p:cNvCxnSpPr>
          <p:nvPr/>
        </p:nvCxnSpPr>
        <p:spPr>
          <a:xfrm>
            <a:off x="589696" y="4285492"/>
            <a:ext cx="0" cy="262949"/>
          </a:xfrm>
          <a:prstGeom prst="line">
            <a:avLst/>
          </a:prstGeom>
          <a:ln w="25400">
            <a:solidFill>
              <a:srgbClr val="6465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228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3FA71-6511-C0CA-9F9B-F4D7555B69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2379" y="3584774"/>
            <a:ext cx="1199762" cy="673620"/>
          </a:xfrm>
          <a:prstGeom prst="rect">
            <a:avLst/>
          </a:prstGeom>
        </p:spPr>
      </p:pic>
      <p:sp>
        <p:nvSpPr>
          <p:cNvPr id="7" name="Title 3">
            <a:extLst>
              <a:ext uri="{FF2B5EF4-FFF2-40B4-BE49-F238E27FC236}">
                <a16:creationId xmlns:a16="http://schemas.microsoft.com/office/drawing/2014/main" id="{3D5D6797-4163-2D94-8EB0-1C0BE47B0416}"/>
              </a:ext>
            </a:extLst>
          </p:cNvPr>
          <p:cNvSpPr>
            <a:spLocks noGrp="1"/>
          </p:cNvSpPr>
          <p:nvPr>
            <p:ph type="title"/>
          </p:nvPr>
        </p:nvSpPr>
        <p:spPr>
          <a:xfrm>
            <a:off x="369501" y="140073"/>
            <a:ext cx="7993062" cy="569677"/>
          </a:xfrm>
        </p:spPr>
        <p:txBody>
          <a:bodyPr/>
          <a:lstStyle/>
          <a:p>
            <a:pPr defTabSz="342824">
              <a:lnSpc>
                <a:spcPct val="90000"/>
              </a:lnSpc>
              <a:defRPr/>
            </a:pPr>
            <a:r>
              <a:rPr lang="en-US">
                <a:solidFill>
                  <a:srgbClr val="00577B"/>
                </a:solidFill>
                <a:latin typeface="Georgia" panose="02040502050405020303" pitchFamily="18" charset="0"/>
                <a:ea typeface="Source Serif Pro" panose="02040603050405020204" pitchFamily="18" charset="0"/>
                <a:cs typeface="+mj-cs"/>
              </a:rPr>
              <a:t>Dairy Foods</a:t>
            </a:r>
          </a:p>
        </p:txBody>
      </p:sp>
      <p:sp>
        <p:nvSpPr>
          <p:cNvPr id="9" name="TextBox 8">
            <a:extLst>
              <a:ext uri="{FF2B5EF4-FFF2-40B4-BE49-F238E27FC236}">
                <a16:creationId xmlns:a16="http://schemas.microsoft.com/office/drawing/2014/main" id="{1158A801-7778-B5C3-5D84-E6984BF915A9}"/>
              </a:ext>
            </a:extLst>
          </p:cNvPr>
          <p:cNvSpPr txBox="1"/>
          <p:nvPr/>
        </p:nvSpPr>
        <p:spPr>
          <a:xfrm>
            <a:off x="343817" y="704519"/>
            <a:ext cx="8629897" cy="784830"/>
          </a:xfrm>
          <a:prstGeom prst="rect">
            <a:avLst/>
          </a:prstGeom>
          <a:noFill/>
        </p:spPr>
        <p:txBody>
          <a:bodyPr wrap="square" lIns="91440" tIns="45720" rIns="91440" bIns="45720" anchor="ctr">
            <a:spAutoFit/>
          </a:bodyPr>
          <a:lstStyle/>
          <a:p>
            <a:pPr defTabSz="457178"/>
            <a:r>
              <a:rPr lang="en-US" sz="1500" i="1">
                <a:solidFill>
                  <a:srgbClr val="000000"/>
                </a:solidFill>
                <a:latin typeface="Franklin Gothic Medium" panose="020B0603020102020204"/>
              </a:rPr>
              <a:t>The Land O’Lakes name is synonymous with the highest quality dairy products. </a:t>
            </a:r>
            <a:endParaRPr lang="en-US" sz="1500">
              <a:solidFill>
                <a:srgbClr val="000000"/>
              </a:solidFill>
              <a:latin typeface="Franklin Gothic Book" panose="020B0503020102020204"/>
            </a:endParaRPr>
          </a:p>
          <a:p>
            <a:pPr defTabSz="457178"/>
            <a:r>
              <a:rPr lang="en-US" sz="1500" i="1">
                <a:solidFill>
                  <a:srgbClr val="000000"/>
                </a:solidFill>
                <a:latin typeface="Franklin Gothic Medium" panose="020B0603020102020204"/>
              </a:rPr>
              <a:t>Today, our diverse array of milk-based products and ingredients remain an icon in our nation’s kitchens and restaurants, as well as a key ingredient to food manufacturers around the world. </a:t>
            </a:r>
            <a:endParaRPr lang="en-US" sz="1500">
              <a:solidFill>
                <a:srgbClr val="000000"/>
              </a:solidFill>
              <a:latin typeface="Franklin Gothic Book" panose="020B0503020102020204"/>
            </a:endParaRPr>
          </a:p>
        </p:txBody>
      </p:sp>
      <p:pic>
        <p:nvPicPr>
          <p:cNvPr id="11" name="Picture 10">
            <a:extLst>
              <a:ext uri="{FF2B5EF4-FFF2-40B4-BE49-F238E27FC236}">
                <a16:creationId xmlns:a16="http://schemas.microsoft.com/office/drawing/2014/main" id="{AF0BC8DC-B276-8F3D-157A-B441C617D95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10400" y="94098"/>
            <a:ext cx="2032747" cy="454174"/>
          </a:xfrm>
          <a:prstGeom prst="rect">
            <a:avLst/>
          </a:prstGeom>
        </p:spPr>
      </p:pic>
      <p:sp>
        <p:nvSpPr>
          <p:cNvPr id="15" name="Text Placeholder 2">
            <a:extLst>
              <a:ext uri="{FF2B5EF4-FFF2-40B4-BE49-F238E27FC236}">
                <a16:creationId xmlns:a16="http://schemas.microsoft.com/office/drawing/2014/main" id="{B83A769C-E460-2E8C-FB2A-8B520FC7531F}"/>
              </a:ext>
            </a:extLst>
          </p:cNvPr>
          <p:cNvSpPr txBox="1">
            <a:spLocks/>
          </p:cNvSpPr>
          <p:nvPr/>
        </p:nvSpPr>
        <p:spPr>
          <a:xfrm>
            <a:off x="343817" y="1710254"/>
            <a:ext cx="2553029" cy="2991725"/>
          </a:xfrm>
          <a:prstGeom prst="rect">
            <a:avLst/>
          </a:prstGeom>
        </p:spPr>
        <p:txBody>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200" b="0" i="0" kern="1200">
                <a:solidFill>
                  <a:schemeClr val="tx1"/>
                </a:solidFill>
                <a:latin typeface="+mn-lt"/>
                <a:ea typeface="Franklin Gothic Book" panose="020B0503020102020204" pitchFamily="34" charset="0"/>
                <a:cs typeface="Arial" panose="020B0604020202020204" pitchFamily="34" charset="0"/>
              </a:defRPr>
            </a:lvl1pPr>
            <a:lvl2pPr marL="346075" indent="-168275" algn="l" defTabSz="914400" rtl="0" eaLnBrk="1" latinLnBrk="0" hangingPunct="1">
              <a:lnSpc>
                <a:spcPct val="110000"/>
              </a:lnSpc>
              <a:spcBef>
                <a:spcPts val="400"/>
              </a:spcBef>
              <a:buSzPct val="100000"/>
              <a:buFont typeface="Wingdings" pitchFamily="2" charset="2"/>
              <a:buChar char="§"/>
              <a:tabLst/>
              <a:defRPr sz="1200" b="0" i="0" kern="1200">
                <a:solidFill>
                  <a:schemeClr val="tx1"/>
                </a:solidFill>
                <a:latin typeface="+mn-lt"/>
                <a:ea typeface="National2-RegularIt" panose="02000003000000000000" pitchFamily="2" charset="77"/>
                <a:cs typeface="Arial" panose="020B0604020202020204" pitchFamily="34" charset="0"/>
              </a:defRPr>
            </a:lvl2pPr>
            <a:lvl3pPr marL="515938" indent="-169863" algn="l" defTabSz="914400" rtl="0" eaLnBrk="1" latinLnBrk="0" hangingPunct="1">
              <a:lnSpc>
                <a:spcPct val="110000"/>
              </a:lnSpc>
              <a:spcBef>
                <a:spcPts val="400"/>
              </a:spcBef>
              <a:buSzPct val="100000"/>
              <a:buFont typeface="Courier New" panose="02070309020205020404" pitchFamily="49" charset="0"/>
              <a:buChar char="o"/>
              <a:tabLst/>
              <a:defRPr sz="1200" b="0" i="0" kern="1200">
                <a:solidFill>
                  <a:schemeClr val="tx1"/>
                </a:solidFill>
                <a:latin typeface="+mn-lt"/>
                <a:ea typeface="Franklin Gothic Book" panose="020B0503020102020204" pitchFamily="34" charset="0"/>
                <a:cs typeface="Arial" panose="020B0604020202020204" pitchFamily="34" charset="0"/>
              </a:defRPr>
            </a:lvl3pPr>
            <a:lvl4pPr marL="693738" indent="-177800" algn="l" defTabSz="914400" rtl="0" eaLnBrk="1" latinLnBrk="0" hangingPunct="1">
              <a:lnSpc>
                <a:spcPct val="110000"/>
              </a:lnSpc>
              <a:spcBef>
                <a:spcPts val="400"/>
              </a:spcBef>
              <a:buSzPct val="100000"/>
              <a:buFont typeface="Arial" panose="020B0604020202020204" pitchFamily="34" charset="0"/>
              <a:buChar char="•"/>
              <a:tabLst/>
              <a:defRPr sz="1200" b="0" i="0" kern="1200">
                <a:solidFill>
                  <a:schemeClr val="tx1"/>
                </a:solidFill>
                <a:latin typeface="+mn-lt"/>
                <a:ea typeface="Franklin Gothic Book" panose="020B0503020102020204" pitchFamily="34" charset="0"/>
                <a:cs typeface="Arial" panose="020B0604020202020204" pitchFamily="34" charset="0"/>
              </a:defRPr>
            </a:lvl4pPr>
            <a:lvl5pPr marL="863600" indent="-169863" algn="l" defTabSz="914400" rtl="0" eaLnBrk="1" latinLnBrk="0" hangingPunct="1">
              <a:lnSpc>
                <a:spcPct val="110000"/>
              </a:lnSpc>
              <a:spcBef>
                <a:spcPts val="400"/>
              </a:spcBef>
              <a:buSzPct val="100000"/>
              <a:buFont typeface="Arial" panose="020B0604020202020204" pitchFamily="34" charset="0"/>
              <a:buChar char="•"/>
              <a:tabLst/>
              <a:defRPr sz="1200" b="0" i="0" kern="1200">
                <a:solidFill>
                  <a:schemeClr val="tx1"/>
                </a:solidFill>
                <a:latin typeface="+mn-lt"/>
                <a:ea typeface="Franklin Gothic Book" panose="020B05030201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600" b="1" u="sng">
                <a:solidFill>
                  <a:srgbClr val="000000"/>
                </a:solidFill>
                <a:latin typeface="Franklin Gothic Medium" panose="020B0603020102020204"/>
              </a:rPr>
              <a:t>Retail Consumer Packaged Goods</a:t>
            </a:r>
          </a:p>
          <a:p>
            <a:pPr marL="0" indent="0" algn="ctr" defTabSz="914378">
              <a:buNone/>
            </a:pPr>
            <a:r>
              <a:rPr lang="en-US">
                <a:solidFill>
                  <a:srgbClr val="000000"/>
                </a:solidFill>
                <a:latin typeface="Franklin Gothic Book" panose="020B0503020102020204"/>
              </a:rPr>
              <a:t>Leadership positions in Butter, Cheese, Pudding, and Specialty Dairy</a:t>
            </a:r>
          </a:p>
        </p:txBody>
      </p:sp>
      <p:pic>
        <p:nvPicPr>
          <p:cNvPr id="17" name="Picture 6" descr="Chocolate Pudding">
            <a:extLst>
              <a:ext uri="{FF2B5EF4-FFF2-40B4-BE49-F238E27FC236}">
                <a16:creationId xmlns:a16="http://schemas.microsoft.com/office/drawing/2014/main" id="{BEF16302-F70C-3CA0-98B6-65458224E16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47549" y="3810448"/>
            <a:ext cx="844535" cy="8434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Land O'Lakes spreadable tub Maple Me Crazy">
            <a:extLst>
              <a:ext uri="{FF2B5EF4-FFF2-40B4-BE49-F238E27FC236}">
                <a16:creationId xmlns:a16="http://schemas.microsoft.com/office/drawing/2014/main" id="{69A25925-82F9-05B6-E586-A6D99E9B97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06885" y="2783528"/>
            <a:ext cx="1040615" cy="103419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5F7ADCB-EC44-F71A-F39B-D88369898DE6}"/>
              </a:ext>
            </a:extLst>
          </p:cNvPr>
          <p:cNvGrpSpPr>
            <a:grpSpLocks noChangeAspect="1"/>
          </p:cNvGrpSpPr>
          <p:nvPr/>
        </p:nvGrpSpPr>
        <p:grpSpPr>
          <a:xfrm>
            <a:off x="1935852" y="3893542"/>
            <a:ext cx="1558087" cy="1160128"/>
            <a:chOff x="5337171" y="1305249"/>
            <a:chExt cx="2600306" cy="1936150"/>
          </a:xfrm>
        </p:grpSpPr>
        <p:pic>
          <p:nvPicPr>
            <p:cNvPr id="21" name="Picture 20">
              <a:extLst>
                <a:ext uri="{FF2B5EF4-FFF2-40B4-BE49-F238E27FC236}">
                  <a16:creationId xmlns:a16="http://schemas.microsoft.com/office/drawing/2014/main" id="{8E02B82D-E00D-0952-631F-A28CDFE906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1327" y="1305249"/>
              <a:ext cx="1936150" cy="1936150"/>
            </a:xfrm>
            <a:prstGeom prst="rect">
              <a:avLst/>
            </a:prstGeom>
          </p:spPr>
        </p:pic>
        <p:pic>
          <p:nvPicPr>
            <p:cNvPr id="22" name="Picture 21">
              <a:extLst>
                <a:ext uri="{FF2B5EF4-FFF2-40B4-BE49-F238E27FC236}">
                  <a16:creationId xmlns:a16="http://schemas.microsoft.com/office/drawing/2014/main" id="{975E4C95-D526-A714-33C1-916C82034E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7171" y="1305249"/>
              <a:ext cx="1936150" cy="1936150"/>
            </a:xfrm>
            <a:prstGeom prst="rect">
              <a:avLst/>
            </a:prstGeom>
          </p:spPr>
        </p:pic>
      </p:grpSp>
      <p:pic>
        <p:nvPicPr>
          <p:cNvPr id="25" name="Picture 24" descr="Text, whiteboard&#10;&#10;Description automatically generated">
            <a:extLst>
              <a:ext uri="{FF2B5EF4-FFF2-40B4-BE49-F238E27FC236}">
                <a16:creationId xmlns:a16="http://schemas.microsoft.com/office/drawing/2014/main" id="{D0A030F9-8B7A-F615-A751-A7BF7C47D6D7}"/>
              </a:ext>
            </a:extLst>
          </p:cNvPr>
          <p:cNvPicPr/>
          <p:nvPr/>
        </p:nvPicPr>
        <p:blipFill rotWithShape="1">
          <a:blip r:embed="rId9" cstate="screen">
            <a:extLst>
              <a:ext uri="{28A0092B-C50C-407E-A947-70E740481C1C}">
                <a14:useLocalDpi xmlns:a14="http://schemas.microsoft.com/office/drawing/2010/main"/>
              </a:ext>
            </a:extLst>
          </a:blip>
          <a:srcRect/>
          <a:stretch/>
        </p:blipFill>
        <p:spPr bwMode="auto">
          <a:xfrm>
            <a:off x="133519" y="4022168"/>
            <a:ext cx="1233228" cy="553167"/>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E7120506-7161-7E42-ED4D-21CCCD71E6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9092" y="2873705"/>
            <a:ext cx="1115433" cy="1020775"/>
          </a:xfrm>
          <a:prstGeom prst="rect">
            <a:avLst/>
          </a:prstGeom>
        </p:spPr>
      </p:pic>
      <p:pic>
        <p:nvPicPr>
          <p:cNvPr id="29" name="Picture 28" descr="A picture containing text, food&#10;&#10;Description automatically generated">
            <a:extLst>
              <a:ext uri="{FF2B5EF4-FFF2-40B4-BE49-F238E27FC236}">
                <a16:creationId xmlns:a16="http://schemas.microsoft.com/office/drawing/2014/main" id="{678EA69E-5666-038B-BB5A-67FD64DAD2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62184" y="2791106"/>
            <a:ext cx="662225" cy="995685"/>
          </a:xfrm>
          <a:prstGeom prst="rect">
            <a:avLst/>
          </a:prstGeom>
        </p:spPr>
      </p:pic>
      <p:sp>
        <p:nvSpPr>
          <p:cNvPr id="31" name="Text Placeholder 2">
            <a:extLst>
              <a:ext uri="{FF2B5EF4-FFF2-40B4-BE49-F238E27FC236}">
                <a16:creationId xmlns:a16="http://schemas.microsoft.com/office/drawing/2014/main" id="{F03B0450-190D-1A72-EEC1-99FF12F5FDE9}"/>
              </a:ext>
            </a:extLst>
          </p:cNvPr>
          <p:cNvSpPr txBox="1">
            <a:spLocks/>
          </p:cNvSpPr>
          <p:nvPr/>
        </p:nvSpPr>
        <p:spPr>
          <a:xfrm>
            <a:off x="3477151" y="1736578"/>
            <a:ext cx="2532867" cy="3055938"/>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100" b="0" i="0" kern="1200">
                <a:solidFill>
                  <a:srgbClr val="020D2B"/>
                </a:solidFill>
                <a:latin typeface="+mn-lt"/>
                <a:ea typeface="Franklin Gothic Book" panose="020B0503020102020204" pitchFamily="34" charset="0"/>
                <a:cs typeface="Arial" panose="020B0604020202020204" pitchFamily="34" charset="0"/>
              </a:defRPr>
            </a:lvl1pPr>
            <a:lvl2pPr marL="346075" indent="-168275" algn="l" defTabSz="914400" rtl="0" eaLnBrk="1" latinLnBrk="0" hangingPunct="1">
              <a:lnSpc>
                <a:spcPct val="110000"/>
              </a:lnSpc>
              <a:spcBef>
                <a:spcPts val="300"/>
              </a:spcBef>
              <a:buSzPct val="100000"/>
              <a:buFont typeface="Wingdings" pitchFamily="2" charset="2"/>
              <a:buChar char="§"/>
              <a:tabLst/>
              <a:defRPr sz="1100" b="0" i="0" kern="1200">
                <a:solidFill>
                  <a:srgbClr val="020D2B"/>
                </a:solidFill>
                <a:latin typeface="+mn-lt"/>
                <a:ea typeface="National2-RegularIt" panose="02000003000000000000" pitchFamily="2" charset="77"/>
                <a:cs typeface="Arial" panose="020B0604020202020204" pitchFamily="34" charset="0"/>
              </a:defRPr>
            </a:lvl2pPr>
            <a:lvl3pPr marL="515938" indent="-169863" algn="l" defTabSz="914400" rtl="0" eaLnBrk="1" latinLnBrk="0" hangingPunct="1">
              <a:lnSpc>
                <a:spcPct val="110000"/>
              </a:lnSpc>
              <a:spcBef>
                <a:spcPts val="300"/>
              </a:spcBef>
              <a:buSzPct val="100000"/>
              <a:buFont typeface="Courier New" panose="02070309020205020404" pitchFamily="49" charset="0"/>
              <a:buChar char="o"/>
              <a:tabLst/>
              <a:defRPr sz="1100" b="0" i="0" kern="1200">
                <a:solidFill>
                  <a:srgbClr val="020D2B"/>
                </a:solidFill>
                <a:latin typeface="+mn-lt"/>
                <a:ea typeface="Franklin Gothic Book" panose="020B0503020102020204" pitchFamily="34" charset="0"/>
                <a:cs typeface="Arial" panose="020B0604020202020204" pitchFamily="34" charset="0"/>
              </a:defRPr>
            </a:lvl3pPr>
            <a:lvl4pPr marL="693738" indent="-177800" algn="l" defTabSz="914400" rtl="0" eaLnBrk="1" latinLnBrk="0" hangingPunct="1">
              <a:lnSpc>
                <a:spcPct val="110000"/>
              </a:lnSpc>
              <a:spcBef>
                <a:spcPts val="300"/>
              </a:spcBef>
              <a:buSzPct val="100000"/>
              <a:buFont typeface="Arial" panose="020B0604020202020204" pitchFamily="34" charset="0"/>
              <a:buChar char="•"/>
              <a:tabLst/>
              <a:defRPr sz="1100" b="0" i="0" kern="1200">
                <a:solidFill>
                  <a:srgbClr val="020D2B"/>
                </a:solidFill>
                <a:latin typeface="+mn-lt"/>
                <a:ea typeface="Franklin Gothic Book" panose="020B0503020102020204" pitchFamily="34" charset="0"/>
                <a:cs typeface="Arial" panose="020B0604020202020204" pitchFamily="34" charset="0"/>
              </a:defRPr>
            </a:lvl4pPr>
            <a:lvl5pPr marL="863600" indent="-169863" algn="l" defTabSz="914400" rtl="0" eaLnBrk="1" latinLnBrk="0" hangingPunct="1">
              <a:lnSpc>
                <a:spcPct val="110000"/>
              </a:lnSpc>
              <a:spcBef>
                <a:spcPts val="300"/>
              </a:spcBef>
              <a:buSzPct val="100000"/>
              <a:buFont typeface="Arial" panose="020B0604020202020204" pitchFamily="34" charset="0"/>
              <a:buChar char="•"/>
              <a:tabLst/>
              <a:defRPr sz="1100" b="0" i="0" kern="1200">
                <a:solidFill>
                  <a:srgbClr val="020D2B"/>
                </a:solidFill>
                <a:latin typeface="+mn-lt"/>
                <a:ea typeface="Franklin Gothic Book" panose="020B05030201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5">
              <a:buNone/>
            </a:pPr>
            <a:r>
              <a:rPr lang="en-US" sz="1600" b="1" u="sng">
                <a:latin typeface="Franklin Gothic Medium" panose="020B0603020102020204"/>
              </a:rPr>
              <a:t>Foodservice</a:t>
            </a:r>
          </a:p>
          <a:p>
            <a:pPr marL="0" indent="0" algn="ctr" defTabSz="914355">
              <a:buNone/>
            </a:pPr>
            <a:r>
              <a:rPr lang="en-US" sz="1200" i="1">
                <a:latin typeface="Franklin Gothic Book" panose="020B0503020102020204"/>
              </a:rPr>
              <a:t>Products that make it easier for Restaurants and Schools to consistently make the food people love</a:t>
            </a:r>
          </a:p>
          <a:p>
            <a:pPr marL="0" indent="0" defTabSz="914355">
              <a:buNone/>
            </a:pPr>
            <a:endParaRPr lang="en-US" sz="1200" b="1">
              <a:latin typeface="Franklin Gothic Book" panose="020B0503020102020204"/>
            </a:endParaRPr>
          </a:p>
        </p:txBody>
      </p:sp>
      <p:pic>
        <p:nvPicPr>
          <p:cNvPr id="33" name="Picture 10" descr="Home of the Original Chicken Sandwich | Chick-fil-A">
            <a:extLst>
              <a:ext uri="{FF2B5EF4-FFF2-40B4-BE49-F238E27FC236}">
                <a16:creationId xmlns:a16="http://schemas.microsoft.com/office/drawing/2014/main" id="{BB3EDD3A-4476-2B1A-1CCD-55600284339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88077" y="4231560"/>
            <a:ext cx="941230" cy="528851"/>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F10E1E09-51DF-36F8-440F-17E9727A091C}"/>
              </a:ext>
            </a:extLst>
          </p:cNvPr>
          <p:cNvGrpSpPr/>
          <p:nvPr/>
        </p:nvGrpSpPr>
        <p:grpSpPr>
          <a:xfrm>
            <a:off x="3839741" y="2824683"/>
            <a:ext cx="1815933" cy="1327096"/>
            <a:chOff x="3038994" y="478152"/>
            <a:chExt cx="3559102" cy="2555984"/>
          </a:xfrm>
        </p:grpSpPr>
        <p:pic>
          <p:nvPicPr>
            <p:cNvPr id="35" name="Picture 34">
              <a:extLst>
                <a:ext uri="{FF2B5EF4-FFF2-40B4-BE49-F238E27FC236}">
                  <a16:creationId xmlns:a16="http://schemas.microsoft.com/office/drawing/2014/main" id="{EE215BEB-4931-5BA7-C075-C68122364CE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38994" y="478152"/>
              <a:ext cx="1397291" cy="2235665"/>
            </a:xfrm>
            <a:prstGeom prst="rect">
              <a:avLst/>
            </a:prstGeom>
            <a:ln>
              <a:noFill/>
            </a:ln>
            <a:effectLst>
              <a:outerShdw blurRad="292100" dist="139700" dir="2700000" algn="tl" rotWithShape="0">
                <a:srgbClr val="333333">
                  <a:alpha val="65000"/>
                </a:srgbClr>
              </a:outerShdw>
            </a:effectLst>
          </p:spPr>
        </p:pic>
        <p:pic>
          <p:nvPicPr>
            <p:cNvPr id="36" name="Picture 35" descr="A piece of food&#10;&#10;Description automatically generated">
              <a:extLst>
                <a:ext uri="{FF2B5EF4-FFF2-40B4-BE49-F238E27FC236}">
                  <a16:creationId xmlns:a16="http://schemas.microsoft.com/office/drawing/2014/main" id="{EAC1A60C-9FFC-F4D4-BABC-713CBD917E8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24137" y="654595"/>
              <a:ext cx="1673959" cy="2235667"/>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A60EEA05-81CB-5D5E-2E00-03DF175F306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70380" y="654595"/>
              <a:ext cx="1397292" cy="2235667"/>
            </a:xfrm>
            <a:prstGeom prst="rect">
              <a:avLst/>
            </a:prstGeom>
            <a:ln>
              <a:noFill/>
            </a:ln>
            <a:effectLst>
              <a:outerShdw blurRad="292100" dist="139700" dir="2700000" algn="tl" rotWithShape="0">
                <a:srgbClr val="333333">
                  <a:alpha val="65000"/>
                </a:srgbClr>
              </a:outerShdw>
            </a:effectLst>
          </p:spPr>
        </p:pic>
        <p:pic>
          <p:nvPicPr>
            <p:cNvPr id="38" name="Picture 37" descr="A picture containing food, cheese&#10;&#10;Description automatically generated">
              <a:extLst>
                <a:ext uri="{FF2B5EF4-FFF2-40B4-BE49-F238E27FC236}">
                  <a16:creationId xmlns:a16="http://schemas.microsoft.com/office/drawing/2014/main" id="{2D9C476F-8CCC-F227-7D9A-AA3B7008799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1354484">
              <a:off x="4804426" y="1289112"/>
              <a:ext cx="824813" cy="1745024"/>
            </a:xfrm>
            <a:prstGeom prst="rect">
              <a:avLst/>
            </a:prstGeom>
            <a:ln>
              <a:noFill/>
            </a:ln>
            <a:effectLst>
              <a:outerShdw blurRad="292100" dist="139700" dir="2700000" algn="tl" rotWithShape="0">
                <a:srgbClr val="333333">
                  <a:alpha val="65000"/>
                </a:srgbClr>
              </a:outerShdw>
            </a:effectLst>
          </p:spPr>
        </p:pic>
      </p:grpSp>
      <p:pic>
        <p:nvPicPr>
          <p:cNvPr id="41" name="Picture 2">
            <a:extLst>
              <a:ext uri="{FF2B5EF4-FFF2-40B4-BE49-F238E27FC236}">
                <a16:creationId xmlns:a16="http://schemas.microsoft.com/office/drawing/2014/main" id="{35CC1535-CAE7-FAF6-3153-3FBE127BC29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894350" y="4135684"/>
            <a:ext cx="637571" cy="5367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2E22F0F4-46B1-85CF-521C-AE1A1997E9B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61557" y="4344331"/>
            <a:ext cx="603503" cy="514349"/>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2">
            <a:extLst>
              <a:ext uri="{FF2B5EF4-FFF2-40B4-BE49-F238E27FC236}">
                <a16:creationId xmlns:a16="http://schemas.microsoft.com/office/drawing/2014/main" id="{27927F2B-EC85-E558-F7B9-41BAFDED7899}"/>
              </a:ext>
            </a:extLst>
          </p:cNvPr>
          <p:cNvSpPr txBox="1">
            <a:spLocks/>
          </p:cNvSpPr>
          <p:nvPr/>
        </p:nvSpPr>
        <p:spPr>
          <a:xfrm>
            <a:off x="6348483" y="1768686"/>
            <a:ext cx="2411338" cy="2991725"/>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100" b="0" i="0" kern="1200">
                <a:solidFill>
                  <a:srgbClr val="020D2B"/>
                </a:solidFill>
                <a:latin typeface="+mn-lt"/>
                <a:ea typeface="Franklin Gothic Book" panose="020B0503020102020204" pitchFamily="34" charset="0"/>
                <a:cs typeface="Arial" panose="020B0604020202020204" pitchFamily="34" charset="0"/>
              </a:defRPr>
            </a:lvl1pPr>
            <a:lvl2pPr marL="346075" indent="-168275" algn="l" defTabSz="914400" rtl="0" eaLnBrk="1" latinLnBrk="0" hangingPunct="1">
              <a:lnSpc>
                <a:spcPct val="110000"/>
              </a:lnSpc>
              <a:spcBef>
                <a:spcPts val="300"/>
              </a:spcBef>
              <a:buSzPct val="100000"/>
              <a:buFont typeface="Wingdings" pitchFamily="2" charset="2"/>
              <a:buChar char="§"/>
              <a:tabLst/>
              <a:defRPr sz="1100" b="0" i="0" kern="1200">
                <a:solidFill>
                  <a:srgbClr val="020D2B"/>
                </a:solidFill>
                <a:latin typeface="+mn-lt"/>
                <a:ea typeface="National2-RegularIt" panose="02000003000000000000" pitchFamily="2" charset="77"/>
                <a:cs typeface="Arial" panose="020B0604020202020204" pitchFamily="34" charset="0"/>
              </a:defRPr>
            </a:lvl2pPr>
            <a:lvl3pPr marL="515938" indent="-169863" algn="l" defTabSz="914400" rtl="0" eaLnBrk="1" latinLnBrk="0" hangingPunct="1">
              <a:lnSpc>
                <a:spcPct val="110000"/>
              </a:lnSpc>
              <a:spcBef>
                <a:spcPts val="300"/>
              </a:spcBef>
              <a:buSzPct val="100000"/>
              <a:buFont typeface="Courier New" panose="02070309020205020404" pitchFamily="49" charset="0"/>
              <a:buChar char="o"/>
              <a:tabLst/>
              <a:defRPr sz="1100" b="0" i="0" kern="1200">
                <a:solidFill>
                  <a:srgbClr val="020D2B"/>
                </a:solidFill>
                <a:latin typeface="+mn-lt"/>
                <a:ea typeface="Franklin Gothic Book" panose="020B0503020102020204" pitchFamily="34" charset="0"/>
                <a:cs typeface="Arial" panose="020B0604020202020204" pitchFamily="34" charset="0"/>
              </a:defRPr>
            </a:lvl3pPr>
            <a:lvl4pPr marL="693738" indent="-177800" algn="l" defTabSz="914400" rtl="0" eaLnBrk="1" latinLnBrk="0" hangingPunct="1">
              <a:lnSpc>
                <a:spcPct val="110000"/>
              </a:lnSpc>
              <a:spcBef>
                <a:spcPts val="300"/>
              </a:spcBef>
              <a:buSzPct val="100000"/>
              <a:buFont typeface="Arial" panose="020B0604020202020204" pitchFamily="34" charset="0"/>
              <a:buChar char="•"/>
              <a:tabLst/>
              <a:defRPr sz="1100" b="0" i="0" kern="1200">
                <a:solidFill>
                  <a:srgbClr val="020D2B"/>
                </a:solidFill>
                <a:latin typeface="+mn-lt"/>
                <a:ea typeface="Franklin Gothic Book" panose="020B0503020102020204" pitchFamily="34" charset="0"/>
                <a:cs typeface="Arial" panose="020B0604020202020204" pitchFamily="34" charset="0"/>
              </a:defRPr>
            </a:lvl4pPr>
            <a:lvl5pPr marL="863600" indent="-169863" algn="l" defTabSz="914400" rtl="0" eaLnBrk="1" latinLnBrk="0" hangingPunct="1">
              <a:lnSpc>
                <a:spcPct val="110000"/>
              </a:lnSpc>
              <a:spcBef>
                <a:spcPts val="300"/>
              </a:spcBef>
              <a:buSzPct val="100000"/>
              <a:buFont typeface="Arial" panose="020B0604020202020204" pitchFamily="34" charset="0"/>
              <a:buChar char="•"/>
              <a:tabLst/>
              <a:defRPr sz="1100" b="0" i="0" kern="1200">
                <a:solidFill>
                  <a:srgbClr val="020D2B"/>
                </a:solidFill>
                <a:latin typeface="+mn-lt"/>
                <a:ea typeface="Franklin Gothic Book" panose="020B05030201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5">
              <a:buNone/>
            </a:pPr>
            <a:r>
              <a:rPr lang="en-US" sz="1600" b="1" u="sng">
                <a:latin typeface="Franklin Gothic Medium" panose="020B0603020102020204"/>
              </a:rPr>
              <a:t>Global Dairy Ingredients</a:t>
            </a:r>
            <a:r>
              <a:rPr lang="en-US" sz="1600" u="sng">
                <a:latin typeface="Franklin Gothic Medium" panose="020B0603020102020204"/>
              </a:rPr>
              <a:t> </a:t>
            </a:r>
          </a:p>
          <a:p>
            <a:pPr marL="0" indent="0" algn="ctr" defTabSz="914355">
              <a:buNone/>
            </a:pPr>
            <a:r>
              <a:rPr lang="en-US" sz="1200" i="1">
                <a:latin typeface="Franklin Gothic Book" panose="020B0503020102020204"/>
              </a:rPr>
              <a:t>Provides milk powder and seasonings for some of your favorite snacks </a:t>
            </a:r>
            <a:r>
              <a:rPr lang="en-US" sz="1200" i="1">
                <a:solidFill>
                  <a:srgbClr val="000000"/>
                </a:solidFill>
                <a:latin typeface="Franklin Gothic Book" panose="020B0503020102020204"/>
                <a:ea typeface="+mn-ea"/>
              </a:rPr>
              <a:t>and some of the largest global dairy providers in the world</a:t>
            </a:r>
            <a:endParaRPr lang="en-US" sz="1200" i="1">
              <a:latin typeface="Franklin Gothic Book" panose="020B0503020102020204"/>
            </a:endParaRPr>
          </a:p>
        </p:txBody>
      </p:sp>
      <p:pic>
        <p:nvPicPr>
          <p:cNvPr id="1026" name="Picture 2">
            <a:extLst>
              <a:ext uri="{FF2B5EF4-FFF2-40B4-BE49-F238E27FC236}">
                <a16:creationId xmlns:a16="http://schemas.microsoft.com/office/drawing/2014/main" id="{E99CBB35-6B9A-35CA-6EE9-6449D32A3E22}"/>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582415" y="2938282"/>
            <a:ext cx="931247" cy="59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he Hershey Company">
            <a:extLst>
              <a:ext uri="{FF2B5EF4-FFF2-40B4-BE49-F238E27FC236}">
                <a16:creationId xmlns:a16="http://schemas.microsoft.com/office/drawing/2014/main" id="{10CB2F88-0401-E374-6BA4-4CF9761AAEAF}"/>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440167" y="4258394"/>
            <a:ext cx="1602980" cy="51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7A07C09-2621-3CF2-3214-6C7B6DC0217C}"/>
              </a:ext>
            </a:extLst>
          </p:cNvPr>
          <p:cNvPicPr>
            <a:picLocks noChangeAspect="1"/>
          </p:cNvPicPr>
          <p:nvPr/>
        </p:nvPicPr>
        <p:blipFill>
          <a:blip r:embed="rId21"/>
          <a:stretch>
            <a:fillRect/>
          </a:stretch>
        </p:blipFill>
        <p:spPr>
          <a:xfrm>
            <a:off x="6489997" y="3976320"/>
            <a:ext cx="931051" cy="918880"/>
          </a:xfrm>
          <a:prstGeom prst="rect">
            <a:avLst/>
          </a:prstGeom>
        </p:spPr>
      </p:pic>
      <p:pic>
        <p:nvPicPr>
          <p:cNvPr id="3" name="Picture 2">
            <a:extLst>
              <a:ext uri="{FF2B5EF4-FFF2-40B4-BE49-F238E27FC236}">
                <a16:creationId xmlns:a16="http://schemas.microsoft.com/office/drawing/2014/main" id="{60C3B3C4-B82C-65F4-D336-6CE5D630C0B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682894" y="3040699"/>
            <a:ext cx="1290819" cy="519852"/>
          </a:xfrm>
          <a:prstGeom prst="rect">
            <a:avLst/>
          </a:prstGeom>
        </p:spPr>
      </p:pic>
      <p:pic>
        <p:nvPicPr>
          <p:cNvPr id="5" name="Picture 4">
            <a:extLst>
              <a:ext uri="{FF2B5EF4-FFF2-40B4-BE49-F238E27FC236}">
                <a16:creationId xmlns:a16="http://schemas.microsoft.com/office/drawing/2014/main" id="{71F7DBD8-3E19-0061-A3DC-76735BEEC1E7}"/>
              </a:ext>
            </a:extLst>
          </p:cNvPr>
          <p:cNvPicPr>
            <a:picLocks noChangeAspect="1"/>
          </p:cNvPicPr>
          <p:nvPr/>
        </p:nvPicPr>
        <p:blipFill>
          <a:blip r:embed="rId23"/>
          <a:stretch>
            <a:fillRect/>
          </a:stretch>
        </p:blipFill>
        <p:spPr>
          <a:xfrm>
            <a:off x="6513971" y="3664019"/>
            <a:ext cx="992858" cy="292857"/>
          </a:xfrm>
          <a:prstGeom prst="rect">
            <a:avLst/>
          </a:prstGeom>
        </p:spPr>
      </p:pic>
    </p:spTree>
    <p:extLst>
      <p:ext uri="{BB962C8B-B14F-4D97-AF65-F5344CB8AC3E}">
        <p14:creationId xmlns:p14="http://schemas.microsoft.com/office/powerpoint/2010/main" val="1094466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A608EC-E4D1-FCD1-8005-796401E45F88}"/>
              </a:ext>
            </a:extLst>
          </p:cNvPr>
          <p:cNvSpPr>
            <a:spLocks noGrp="1"/>
          </p:cNvSpPr>
          <p:nvPr>
            <p:ph type="title"/>
          </p:nvPr>
        </p:nvSpPr>
        <p:spPr>
          <a:xfrm>
            <a:off x="466585" y="2571750"/>
            <a:ext cx="8004084" cy="1813049"/>
          </a:xfrm>
        </p:spPr>
        <p:txBody>
          <a:bodyPr/>
          <a:lstStyle/>
          <a:p>
            <a:r>
              <a:rPr lang="en-US"/>
              <a:t>Land O’Lakes K12 Product Portfolio</a:t>
            </a:r>
          </a:p>
        </p:txBody>
      </p:sp>
      <p:sp>
        <p:nvSpPr>
          <p:cNvPr id="4" name="Slide Number Placeholder 3">
            <a:extLst>
              <a:ext uri="{FF2B5EF4-FFF2-40B4-BE49-F238E27FC236}">
                <a16:creationId xmlns:a16="http://schemas.microsoft.com/office/drawing/2014/main" id="{60353EA1-EB44-0C1E-4B2E-9AE376E270E0}"/>
              </a:ext>
            </a:extLst>
          </p:cNvPr>
          <p:cNvSpPr>
            <a:spLocks noGrp="1"/>
          </p:cNvSpPr>
          <p:nvPr>
            <p:ph type="sldNum" sz="quarter" idx="19"/>
          </p:nvPr>
        </p:nvSpPr>
        <p:spPr/>
        <p:txBody>
          <a:bodyPr/>
          <a:lstStyle/>
          <a:p>
            <a:fld id="{21A34BF7-B327-4840-835F-4AB6A1FA955B}" type="slidenum">
              <a:rPr lang="en-US" smtClean="0"/>
              <a:pPr/>
              <a:t>8</a:t>
            </a:fld>
            <a:endParaRPr lang="en-US"/>
          </a:p>
        </p:txBody>
      </p:sp>
    </p:spTree>
    <p:extLst>
      <p:ext uri="{BB962C8B-B14F-4D97-AF65-F5344CB8AC3E}">
        <p14:creationId xmlns:p14="http://schemas.microsoft.com/office/powerpoint/2010/main" val="408752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D6999D-91EE-6776-856F-50492F4C6528}"/>
              </a:ext>
            </a:extLst>
          </p:cNvPr>
          <p:cNvSpPr>
            <a:spLocks noGrp="1"/>
          </p:cNvSpPr>
          <p:nvPr>
            <p:ph type="sldNum" sz="quarter" idx="16"/>
          </p:nvPr>
        </p:nvSpPr>
        <p:spPr/>
        <p:txBody>
          <a:bodyPr/>
          <a:lstStyle/>
          <a:p>
            <a:fld id="{21A34BF7-B327-4840-835F-4AB6A1FA955B}" type="slidenum">
              <a:rPr lang="en-US" smtClean="0"/>
              <a:pPr/>
              <a:t>9</a:t>
            </a:fld>
            <a:endParaRPr lang="en-US"/>
          </a:p>
        </p:txBody>
      </p:sp>
      <p:sp>
        <p:nvSpPr>
          <p:cNvPr id="3" name="Title 2">
            <a:extLst>
              <a:ext uri="{FF2B5EF4-FFF2-40B4-BE49-F238E27FC236}">
                <a16:creationId xmlns:a16="http://schemas.microsoft.com/office/drawing/2014/main" id="{5D4714D7-C924-DA67-4C19-7965D14BC709}"/>
              </a:ext>
            </a:extLst>
          </p:cNvPr>
          <p:cNvSpPr>
            <a:spLocks noGrp="1"/>
          </p:cNvSpPr>
          <p:nvPr>
            <p:ph type="title"/>
          </p:nvPr>
        </p:nvSpPr>
        <p:spPr/>
        <p:txBody>
          <a:bodyPr/>
          <a:lstStyle/>
          <a:p>
            <a:r>
              <a:rPr lang="en-US" dirty="0"/>
              <a:t>Land O’Lakes K12 Product Portfolio</a:t>
            </a:r>
          </a:p>
        </p:txBody>
      </p:sp>
      <p:grpSp>
        <p:nvGrpSpPr>
          <p:cNvPr id="67" name="Group 66">
            <a:extLst>
              <a:ext uri="{FF2B5EF4-FFF2-40B4-BE49-F238E27FC236}">
                <a16:creationId xmlns:a16="http://schemas.microsoft.com/office/drawing/2014/main" id="{B198C9CC-4CA2-CE55-DE4B-1A379995CC77}"/>
              </a:ext>
            </a:extLst>
          </p:cNvPr>
          <p:cNvGrpSpPr/>
          <p:nvPr/>
        </p:nvGrpSpPr>
        <p:grpSpPr>
          <a:xfrm>
            <a:off x="2466837" y="1073250"/>
            <a:ext cx="1900255" cy="2564010"/>
            <a:chOff x="274949" y="1066437"/>
            <a:chExt cx="1900255" cy="2078142"/>
          </a:xfrm>
        </p:grpSpPr>
        <p:sp>
          <p:nvSpPr>
            <p:cNvPr id="6" name="Rectangle 5">
              <a:extLst>
                <a:ext uri="{FF2B5EF4-FFF2-40B4-BE49-F238E27FC236}">
                  <a16:creationId xmlns:a16="http://schemas.microsoft.com/office/drawing/2014/main" id="{9F3DB2C0-E46E-A1F1-3F7F-778D2349E461}"/>
                </a:ext>
              </a:extLst>
            </p:cNvPr>
            <p:cNvSpPr/>
            <p:nvPr/>
          </p:nvSpPr>
          <p:spPr>
            <a:xfrm>
              <a:off x="282015" y="1066437"/>
              <a:ext cx="1893189" cy="430773"/>
            </a:xfrm>
            <a:prstGeom prst="rect">
              <a:avLst/>
            </a:prstGeom>
            <a:solidFill>
              <a:srgbClr val="ECAD3D">
                <a:hueOff val="0"/>
                <a:satOff val="0"/>
                <a:lumOff val="0"/>
                <a:alphaOff val="0"/>
              </a:srgbClr>
            </a:solidFill>
            <a:ln w="12700" cap="flat" cmpd="sng" algn="ctr">
              <a:noFill/>
              <a:prstDash val="solid"/>
              <a:miter lim="800000"/>
            </a:ln>
            <a:effectLst/>
          </p:spPr>
          <p:txBody>
            <a:bodyPr spcFirstLastPara="0" vert="horz" wrap="square" lIns="66381" tIns="66381" rIns="66381" bIns="66381" numCol="1" spcCol="1270" anchor="ctr" anchorCtr="0">
              <a:noAutofit/>
            </a:bodyPr>
            <a:lstStyle/>
            <a:p>
              <a:pPr marL="0" marR="0" lvl="0" indent="0" algn="ctr" defTabSz="40004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a:ea typeface="+mn-ea"/>
                  <a:cs typeface="+mn-cs"/>
                </a:rPr>
                <a:t>Macaroni and Cheese</a:t>
              </a:r>
              <a:endParaRPr kumimoji="0" lang="en-US" sz="1200" b="1" i="0" u="none" strike="noStrike" kern="0" cap="none" spc="0" normalizeH="0" baseline="3000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D6BE229A-3629-920E-4C60-C2968ADAD169}"/>
                </a:ext>
              </a:extLst>
            </p:cNvPr>
            <p:cNvSpPr txBox="1"/>
            <p:nvPr/>
          </p:nvSpPr>
          <p:spPr>
            <a:xfrm>
              <a:off x="274949" y="1489942"/>
              <a:ext cx="1893189" cy="1654637"/>
            </a:xfrm>
            <a:prstGeom prst="rect">
              <a:avLst/>
            </a:prstGeom>
            <a:solidFill>
              <a:srgbClr val="FAE5D5"/>
            </a:solidFill>
          </p:spPr>
          <p:txBody>
            <a:bodyPr wrap="square" rtlCol="0">
              <a:noAutofit/>
            </a:bodyPr>
            <a:lstStyle/>
            <a:p>
              <a:pPr marL="171450" indent="-171450" defTabSz="342892">
                <a:buFont typeface="Arial" panose="020B0604020202020204" pitchFamily="34" charset="0"/>
                <a:buChar char="•"/>
                <a:defRPr/>
              </a:pPr>
              <a:r>
                <a:rPr lang="en-US" sz="800" b="1" kern="0" dirty="0">
                  <a:solidFill>
                    <a:srgbClr val="100E0F"/>
                  </a:solidFill>
                  <a:latin typeface="Arial" panose="020B0604020202020204"/>
                </a:rPr>
                <a:t>Macaroni and Cheese with Whole Grain</a:t>
              </a:r>
              <a:endParaRPr kumimoji="0" lang="en-US" sz="800" b="1" i="0" u="none" strike="noStrike" kern="0" cap="none" spc="0" normalizeH="0" baseline="0" noProof="0" dirty="0">
                <a:ln>
                  <a:noFill/>
                </a:ln>
                <a:solidFill>
                  <a:srgbClr val="100E0F"/>
                </a:solidFill>
                <a:effectLst/>
                <a:uLnTx/>
                <a:uFillTx/>
                <a:latin typeface="Arial" panose="020B0604020202020204"/>
              </a:endParaRPr>
            </a:p>
            <a:p>
              <a:pPr marL="171450" marR="0" lvl="0" indent="-171450"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0" cap="none" spc="0" normalizeH="0" baseline="0" noProof="0" dirty="0">
                <a:ln>
                  <a:noFill/>
                </a:ln>
                <a:solidFill>
                  <a:srgbClr val="100E0F"/>
                </a:solidFill>
                <a:effectLst/>
                <a:uLnTx/>
                <a:uFillTx/>
                <a:latin typeface="Arial" panose="020B0604020202020204"/>
              </a:endParaRPr>
            </a:p>
            <a:p>
              <a:pPr marL="171450" marR="0" lvl="0" indent="-171450"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0" cap="none" spc="0" normalizeH="0" baseline="0" noProof="0" dirty="0">
                  <a:ln>
                    <a:noFill/>
                  </a:ln>
                  <a:solidFill>
                    <a:srgbClr val="100E0F"/>
                  </a:solidFill>
                  <a:effectLst/>
                  <a:uLnTx/>
                  <a:uFillTx/>
                  <a:latin typeface="Arial" panose="020B0604020202020204"/>
                </a:rPr>
                <a:t>25% Reduced Sodium, 50% Reduced Fat Macaroni and Cheese with Whole Grain</a:t>
              </a:r>
            </a:p>
            <a:p>
              <a:pPr marR="0" lvl="0" defTabSz="342892" eaLnBrk="1" fontAlgn="auto" latinLnBrk="0" hangingPunct="1">
                <a:lnSpc>
                  <a:spcPct val="100000"/>
                </a:lnSpc>
                <a:spcBef>
                  <a:spcPts val="0"/>
                </a:spcBef>
                <a:spcAft>
                  <a:spcPts val="0"/>
                </a:spcAft>
                <a:buClrTx/>
                <a:buSzTx/>
                <a:tabLst/>
                <a:defRPr/>
              </a:pPr>
              <a:endParaRPr lang="en-US" sz="800" b="1" kern="0" dirty="0">
                <a:solidFill>
                  <a:srgbClr val="100E0F"/>
                </a:solidFill>
                <a:latin typeface="Arial" panose="020B0604020202020204"/>
              </a:endParaRPr>
            </a:p>
            <a:p>
              <a:pPr marL="171450" marR="0" lvl="0" indent="-171450"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kern="0" dirty="0">
                  <a:solidFill>
                    <a:srgbClr val="100E0F"/>
                  </a:solidFill>
                  <a:latin typeface="Arial" panose="020B0604020202020204"/>
                </a:rPr>
                <a:t>50% Reduced Fat</a:t>
              </a:r>
              <a:r>
                <a:rPr kumimoji="0" lang="en-US" sz="800" b="1" i="0" u="none" strike="noStrike" kern="0" cap="none" spc="0" normalizeH="0" baseline="0" noProof="0" dirty="0">
                  <a:ln>
                    <a:noFill/>
                  </a:ln>
                  <a:solidFill>
                    <a:srgbClr val="100E0F"/>
                  </a:solidFill>
                  <a:effectLst/>
                  <a:uLnTx/>
                  <a:uFillTx/>
                  <a:latin typeface="Arial" panose="020B0604020202020204"/>
                </a:rPr>
                <a:t> Macaroni and Cheese with </a:t>
              </a:r>
              <a:r>
                <a:rPr lang="en-US" sz="800" b="1" kern="0" dirty="0">
                  <a:solidFill>
                    <a:srgbClr val="100E0F"/>
                  </a:solidFill>
                  <a:latin typeface="Arial" panose="020B0604020202020204"/>
                </a:rPr>
                <a:t>Whole Grain</a:t>
              </a:r>
            </a:p>
            <a:p>
              <a:pPr marL="171450" marR="0" lvl="0" indent="-171450"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0" cap="none" spc="0" normalizeH="0" baseline="0" noProof="0" dirty="0">
                <a:ln>
                  <a:noFill/>
                </a:ln>
                <a:solidFill>
                  <a:srgbClr val="100E0F"/>
                </a:solidFill>
                <a:effectLst/>
                <a:uLnTx/>
                <a:uFillTx/>
                <a:latin typeface="Arial" panose="020B0604020202020204"/>
              </a:endParaRPr>
            </a:p>
            <a:p>
              <a:pPr marL="171450" marR="0" lvl="0" indent="-171450"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0" cap="none" spc="0" normalizeH="0" baseline="0" noProof="0" dirty="0">
                  <a:ln>
                    <a:noFill/>
                  </a:ln>
                  <a:solidFill>
                    <a:srgbClr val="100E0F"/>
                  </a:solidFill>
                  <a:effectLst/>
                  <a:uLnTx/>
                  <a:uFillTx/>
                  <a:latin typeface="Arial" panose="020B0604020202020204"/>
                </a:rPr>
                <a:t>50% Reduced Fat Macaroni and Cheese</a:t>
              </a:r>
            </a:p>
          </p:txBody>
        </p:sp>
      </p:grpSp>
      <p:grpSp>
        <p:nvGrpSpPr>
          <p:cNvPr id="62" name="Group 61">
            <a:extLst>
              <a:ext uri="{FF2B5EF4-FFF2-40B4-BE49-F238E27FC236}">
                <a16:creationId xmlns:a16="http://schemas.microsoft.com/office/drawing/2014/main" id="{F217FA09-2714-6A7F-69AF-E7805BB4ACD3}"/>
              </a:ext>
            </a:extLst>
          </p:cNvPr>
          <p:cNvGrpSpPr/>
          <p:nvPr/>
        </p:nvGrpSpPr>
        <p:grpSpPr>
          <a:xfrm>
            <a:off x="4511007" y="1059170"/>
            <a:ext cx="1921350" cy="2578089"/>
            <a:chOff x="4451307" y="1059171"/>
            <a:chExt cx="1921350" cy="2094264"/>
          </a:xfrm>
        </p:grpSpPr>
        <p:sp>
          <p:nvSpPr>
            <p:cNvPr id="12" name="Rectangle 11">
              <a:extLst>
                <a:ext uri="{FF2B5EF4-FFF2-40B4-BE49-F238E27FC236}">
                  <a16:creationId xmlns:a16="http://schemas.microsoft.com/office/drawing/2014/main" id="{AC81F76A-B4CD-38CF-268B-4F92D0C4C7D8}"/>
                </a:ext>
              </a:extLst>
            </p:cNvPr>
            <p:cNvSpPr/>
            <p:nvPr/>
          </p:nvSpPr>
          <p:spPr>
            <a:xfrm>
              <a:off x="4451307" y="1059171"/>
              <a:ext cx="1921350" cy="451644"/>
            </a:xfrm>
            <a:prstGeom prst="rect">
              <a:avLst/>
            </a:prstGeom>
            <a:solidFill>
              <a:srgbClr val="577637"/>
            </a:solidFill>
            <a:ln w="19050" cap="flat" cmpd="sng" algn="ctr">
              <a:solidFill>
                <a:sysClr val="window" lastClr="FFFFFF"/>
              </a:solidFill>
              <a:prstDash val="solid"/>
              <a:miter lim="800000"/>
            </a:ln>
            <a:effectLst/>
          </p:spPr>
          <p:txBody>
            <a:bodyPr spcFirstLastPara="0" vert="horz" wrap="square" lIns="66381" tIns="66381" rIns="66381" bIns="66381" numCol="1" spcCol="1270" anchor="ctr" anchorCtr="0">
              <a:noAutofit/>
            </a:bodyPr>
            <a:lstStyle/>
            <a:p>
              <a:pPr marL="0" marR="0" lvl="0" indent="0" algn="ctr" defTabSz="400040" eaLnBrk="1" fontAlgn="auto" latinLnBrk="0" hangingPunct="1">
                <a:lnSpc>
                  <a:spcPct val="90000"/>
                </a:lnSpc>
                <a:spcBef>
                  <a:spcPct val="0"/>
                </a:spcBef>
                <a:spcAft>
                  <a:spcPct val="35000"/>
                </a:spcAft>
                <a:buClrTx/>
                <a:buSzTx/>
                <a:buFontTx/>
                <a:buNone/>
                <a:tabLst/>
                <a:defRPr/>
              </a:pPr>
              <a:r>
                <a:rPr lang="en-US" sz="1200" b="1" kern="0">
                  <a:solidFill>
                    <a:srgbClr val="FFFFFF"/>
                  </a:solidFill>
                  <a:latin typeface="Arial" panose="020B0604020202020204"/>
                </a:rPr>
                <a:t>Cheese</a:t>
              </a: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BF3BCB89-E61D-3BAB-C817-2791D13F3DD7}"/>
                </a:ext>
              </a:extLst>
            </p:cNvPr>
            <p:cNvSpPr txBox="1"/>
            <p:nvPr/>
          </p:nvSpPr>
          <p:spPr>
            <a:xfrm>
              <a:off x="4465387" y="1511357"/>
              <a:ext cx="1893189" cy="1642078"/>
            </a:xfrm>
            <a:prstGeom prst="rect">
              <a:avLst/>
            </a:prstGeom>
            <a:solidFill>
              <a:srgbClr val="BCD4A3">
                <a:alpha val="65098"/>
              </a:srgbClr>
            </a:solidFill>
          </p:spPr>
          <p:txBody>
            <a:bodyPr wrap="square" rtlCol="0">
              <a:noAutofit/>
            </a:bodyPr>
            <a:lstStyle/>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100E0F"/>
                  </a:solidFill>
                  <a:effectLst/>
                  <a:uLnTx/>
                  <a:uFillTx/>
                  <a:latin typeface="Arial" panose="020B0604020202020204"/>
                </a:rPr>
                <a:t>Slices</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dirty="0">
                <a:ln>
                  <a:noFill/>
                </a:ln>
                <a:solidFill>
                  <a:srgbClr val="100E0F"/>
                </a:solidFill>
                <a:effectLst/>
                <a:uLnTx/>
                <a:uFillTx/>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100E0F"/>
                  </a:solidFill>
                  <a:effectLst/>
                  <a:uLnTx/>
                  <a:uFillTx/>
                  <a:latin typeface="Arial" panose="020B0604020202020204"/>
                </a:rPr>
                <a:t>Redi-Pac</a:t>
              </a:r>
              <a:r>
                <a:rPr kumimoji="0" lang="en-US" sz="900" b="1" i="0" u="none" strike="noStrike" kern="0" cap="none" spc="0" normalizeH="0" baseline="30000" noProof="0" dirty="0">
                  <a:ln>
                    <a:noFill/>
                  </a:ln>
                  <a:solidFill>
                    <a:srgbClr val="100E0F"/>
                  </a:solidFill>
                  <a:effectLst/>
                  <a:uLnTx/>
                  <a:uFillTx/>
                  <a:latin typeface="Arial" panose="020B0604020202020204"/>
                </a:rPr>
                <a:t>®</a:t>
              </a:r>
              <a:r>
                <a:rPr kumimoji="0" lang="en-US" sz="900" b="1" i="0" u="none" strike="noStrike" kern="0" cap="none" spc="0" normalizeH="0" baseline="0" noProof="0" dirty="0">
                  <a:ln>
                    <a:noFill/>
                  </a:ln>
                  <a:solidFill>
                    <a:srgbClr val="100E0F"/>
                  </a:solidFill>
                  <a:effectLst/>
                  <a:uLnTx/>
                  <a:uFillTx/>
                  <a:latin typeface="Arial" panose="020B0604020202020204"/>
                </a:rPr>
                <a:t> Slices</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dirty="0">
                <a:ln>
                  <a:noFill/>
                </a:ln>
                <a:solidFill>
                  <a:srgbClr val="100E0F"/>
                </a:solidFill>
                <a:effectLst/>
                <a:uLnTx/>
                <a:uFillTx/>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100E0F"/>
                  </a:solidFill>
                  <a:effectLst/>
                  <a:uLnTx/>
                  <a:uFillTx/>
                  <a:latin typeface="Arial" panose="020B0604020202020204"/>
                </a:rPr>
                <a:t>Loaf</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dirty="0">
                <a:ln>
                  <a:noFill/>
                </a:ln>
                <a:solidFill>
                  <a:srgbClr val="100E0F"/>
                </a:solidFill>
                <a:effectLst/>
                <a:uLnTx/>
                <a:uFillTx/>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100E0F"/>
                  </a:solidFill>
                  <a:effectLst/>
                  <a:uLnTx/>
                  <a:uFillTx/>
                  <a:latin typeface="Arial" panose="020B0604020202020204"/>
                </a:rPr>
                <a:t>Shreds</a:t>
              </a:r>
            </a:p>
          </p:txBody>
        </p:sp>
      </p:grpSp>
      <p:grpSp>
        <p:nvGrpSpPr>
          <p:cNvPr id="63" name="Group 62">
            <a:extLst>
              <a:ext uri="{FF2B5EF4-FFF2-40B4-BE49-F238E27FC236}">
                <a16:creationId xmlns:a16="http://schemas.microsoft.com/office/drawing/2014/main" id="{5E6B4F10-32C9-54E2-1165-C5E663977408}"/>
              </a:ext>
            </a:extLst>
          </p:cNvPr>
          <p:cNvGrpSpPr/>
          <p:nvPr/>
        </p:nvGrpSpPr>
        <p:grpSpPr>
          <a:xfrm>
            <a:off x="6678736" y="1067399"/>
            <a:ext cx="1921350" cy="2569860"/>
            <a:chOff x="6657196" y="1067399"/>
            <a:chExt cx="1921350" cy="2083993"/>
          </a:xfrm>
        </p:grpSpPr>
        <p:sp>
          <p:nvSpPr>
            <p:cNvPr id="15" name="Rectangle 14">
              <a:extLst>
                <a:ext uri="{FF2B5EF4-FFF2-40B4-BE49-F238E27FC236}">
                  <a16:creationId xmlns:a16="http://schemas.microsoft.com/office/drawing/2014/main" id="{A95D0ADC-ACCC-E13F-1447-9C1A04D990EC}"/>
                </a:ext>
              </a:extLst>
            </p:cNvPr>
            <p:cNvSpPr/>
            <p:nvPr/>
          </p:nvSpPr>
          <p:spPr>
            <a:xfrm>
              <a:off x="6657196" y="1067399"/>
              <a:ext cx="1921350" cy="430773"/>
            </a:xfrm>
            <a:prstGeom prst="rect">
              <a:avLst/>
            </a:prstGeom>
            <a:solidFill>
              <a:schemeClr val="accent1"/>
            </a:solidFill>
            <a:ln w="19050" cap="flat" cmpd="sng" algn="ctr">
              <a:solidFill>
                <a:sysClr val="window" lastClr="FFFFFF"/>
              </a:solidFill>
              <a:prstDash val="solid"/>
              <a:miter lim="800000"/>
            </a:ln>
            <a:effectLst/>
          </p:spPr>
          <p:txBody>
            <a:bodyPr spcFirstLastPara="0" vert="horz" wrap="square" lIns="66381" tIns="66381" rIns="66381" bIns="66381" numCol="1" spcCol="1270" anchor="ctr" anchorCtr="0">
              <a:noAutofit/>
            </a:bodyPr>
            <a:lstStyle/>
            <a:p>
              <a:pPr marL="0" marR="0" lvl="0" indent="0" algn="ctr" defTabSz="400040" eaLnBrk="1" fontAlgn="auto" latinLnBrk="0" hangingPunct="1">
                <a:lnSpc>
                  <a:spcPct val="90000"/>
                </a:lnSpc>
                <a:spcBef>
                  <a:spcPct val="0"/>
                </a:spcBef>
                <a:spcAft>
                  <a:spcPct val="35000"/>
                </a:spcAft>
                <a:buClrTx/>
                <a:buSzTx/>
                <a:buFontTx/>
                <a:buNone/>
                <a:tabLst/>
                <a:defRPr/>
              </a:pPr>
              <a:r>
                <a:rPr lang="en-US" sz="1200" b="1" kern="0">
                  <a:solidFill>
                    <a:srgbClr val="FFFFFF"/>
                  </a:solidFill>
                  <a:latin typeface="Arial" panose="020B0604020202020204"/>
                </a:rPr>
                <a:t>Grab and Go</a:t>
              </a: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8265397A-73D8-8EB6-DEF8-B6E4D414C7AD}"/>
                </a:ext>
              </a:extLst>
            </p:cNvPr>
            <p:cNvSpPr txBox="1"/>
            <p:nvPr/>
          </p:nvSpPr>
          <p:spPr>
            <a:xfrm>
              <a:off x="6658772" y="1489943"/>
              <a:ext cx="1919774" cy="1661449"/>
            </a:xfrm>
            <a:prstGeom prst="rect">
              <a:avLst/>
            </a:prstGeom>
            <a:solidFill>
              <a:schemeClr val="accent1">
                <a:lumMod val="20000"/>
                <a:lumOff val="80000"/>
              </a:schemeClr>
            </a:solidFill>
          </p:spPr>
          <p:txBody>
            <a:bodyPr wrap="square" rtlCol="0">
              <a:noAutofit/>
            </a:bodyPr>
            <a:lstStyle/>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0" dirty="0">
                  <a:solidFill>
                    <a:srgbClr val="100E0F"/>
                  </a:solidFill>
                  <a:latin typeface="Arial" panose="020B0604020202020204"/>
                </a:rPr>
                <a:t>Sticks</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dirty="0">
                <a:ln>
                  <a:noFill/>
                </a:ln>
                <a:solidFill>
                  <a:srgbClr val="100E0F"/>
                </a:solidFill>
                <a:effectLst/>
                <a:uLnTx/>
                <a:uFillTx/>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100E0F"/>
                  </a:solidFill>
                  <a:effectLst/>
                  <a:uLnTx/>
                  <a:uFillTx/>
                  <a:latin typeface="Arial" panose="020B0604020202020204"/>
                </a:rPr>
                <a:t>Cubes</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kern="0" dirty="0">
                <a:solidFill>
                  <a:srgbClr val="100E0F"/>
                </a:solidFill>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0" dirty="0">
                  <a:solidFill>
                    <a:srgbClr val="100E0F"/>
                  </a:solidFill>
                  <a:latin typeface="Arial" panose="020B0604020202020204"/>
                </a:rPr>
                <a:t>Dip Cups</a:t>
              </a:r>
              <a:endParaRPr kumimoji="0" lang="en-US" sz="900" b="1" i="0" u="none" strike="noStrike" kern="0" cap="none" spc="0" normalizeH="0" baseline="0" noProof="0" dirty="0">
                <a:ln>
                  <a:noFill/>
                </a:ln>
                <a:solidFill>
                  <a:srgbClr val="100E0F"/>
                </a:solidFill>
                <a:effectLst/>
                <a:uLnTx/>
                <a:uFillTx/>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kern="0" dirty="0">
                <a:solidFill>
                  <a:srgbClr val="100E0F"/>
                </a:solidFill>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0" dirty="0">
                  <a:solidFill>
                    <a:srgbClr val="100E0F"/>
                  </a:solidFill>
                  <a:latin typeface="Arial" panose="020B0604020202020204"/>
                </a:rPr>
                <a:t>Mozzarella String Cheese</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dirty="0">
                <a:ln>
                  <a:noFill/>
                </a:ln>
                <a:solidFill>
                  <a:srgbClr val="100E0F"/>
                </a:solidFill>
                <a:effectLst/>
                <a:uLnTx/>
                <a:uFillTx/>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100E0F"/>
                  </a:solidFill>
                  <a:effectLst/>
                  <a:uLnTx/>
                  <a:uFillTx/>
                  <a:latin typeface="Arial" panose="020B0604020202020204"/>
                </a:rPr>
                <a:t>Kozy Shack</a:t>
              </a:r>
              <a:r>
                <a:rPr kumimoji="0" lang="en-US" sz="900" b="1" i="0" u="none" strike="noStrike" kern="0" cap="none" spc="0" normalizeH="0" baseline="30000" noProof="0" dirty="0">
                  <a:ln>
                    <a:noFill/>
                  </a:ln>
                  <a:solidFill>
                    <a:srgbClr val="100E0F"/>
                  </a:solidFill>
                  <a:effectLst/>
                  <a:uLnTx/>
                  <a:uFillTx/>
                  <a:latin typeface="Arial" panose="020B0604020202020204"/>
                </a:rPr>
                <a:t> ®</a:t>
              </a:r>
              <a:r>
                <a:rPr kumimoji="0" lang="en-US" sz="900" b="1" i="0" u="none" strike="noStrike" kern="0" cap="none" spc="0" normalizeH="0" baseline="0" noProof="0" dirty="0">
                  <a:ln>
                    <a:noFill/>
                  </a:ln>
                  <a:solidFill>
                    <a:srgbClr val="100E0F"/>
                  </a:solidFill>
                  <a:effectLst/>
                  <a:uLnTx/>
                  <a:uFillTx/>
                  <a:latin typeface="Arial" panose="020B0604020202020204"/>
                </a:rPr>
                <a:t> Pudding</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kern="0" dirty="0">
                <a:solidFill>
                  <a:srgbClr val="100E0F"/>
                </a:solidFill>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100E0F"/>
                  </a:solidFill>
                  <a:effectLst/>
                  <a:uLnTx/>
                  <a:uFillTx/>
                  <a:latin typeface="Arial" panose="020B0604020202020204"/>
                </a:rPr>
                <a:t>Spreadable Cheese </a:t>
              </a:r>
            </a:p>
          </p:txBody>
        </p:sp>
      </p:grpSp>
      <p:pic>
        <p:nvPicPr>
          <p:cNvPr id="29" name="Picture 4" descr="00034500399470">
            <a:extLst>
              <a:ext uri="{FF2B5EF4-FFF2-40B4-BE49-F238E27FC236}">
                <a16:creationId xmlns:a16="http://schemas.microsoft.com/office/drawing/2014/main" id="{8FFB4678-6B49-D4AB-E9AE-98B62928A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22" y="3782193"/>
            <a:ext cx="950979" cy="93865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F6B77C79-810D-75F0-CA36-554A6E64F6E9}"/>
              </a:ext>
            </a:extLst>
          </p:cNvPr>
          <p:cNvPicPr>
            <a:picLocks noChangeAspect="1"/>
          </p:cNvPicPr>
          <p:nvPr/>
        </p:nvPicPr>
        <p:blipFill>
          <a:blip r:embed="rId4"/>
          <a:stretch>
            <a:fillRect/>
          </a:stretch>
        </p:blipFill>
        <p:spPr>
          <a:xfrm>
            <a:off x="2749923" y="3637260"/>
            <a:ext cx="1198595" cy="1198595"/>
          </a:xfrm>
          <a:prstGeom prst="rect">
            <a:avLst/>
          </a:prstGeom>
        </p:spPr>
      </p:pic>
      <p:pic>
        <p:nvPicPr>
          <p:cNvPr id="36" name="Picture 35">
            <a:extLst>
              <a:ext uri="{FF2B5EF4-FFF2-40B4-BE49-F238E27FC236}">
                <a16:creationId xmlns:a16="http://schemas.microsoft.com/office/drawing/2014/main" id="{66519091-CA10-B883-04B9-DEFA07A05D02}"/>
              </a:ext>
            </a:extLst>
          </p:cNvPr>
          <p:cNvPicPr>
            <a:picLocks noChangeAspect="1"/>
          </p:cNvPicPr>
          <p:nvPr/>
        </p:nvPicPr>
        <p:blipFill>
          <a:blip r:embed="rId5"/>
          <a:stretch>
            <a:fillRect/>
          </a:stretch>
        </p:blipFill>
        <p:spPr>
          <a:xfrm rot="949579">
            <a:off x="8147105" y="3454794"/>
            <a:ext cx="997013" cy="1068000"/>
          </a:xfrm>
          <a:prstGeom prst="rect">
            <a:avLst/>
          </a:prstGeom>
        </p:spPr>
      </p:pic>
      <p:pic>
        <p:nvPicPr>
          <p:cNvPr id="23" name="Picture 75">
            <a:extLst>
              <a:ext uri="{FF2B5EF4-FFF2-40B4-BE49-F238E27FC236}">
                <a16:creationId xmlns:a16="http://schemas.microsoft.com/office/drawing/2014/main" id="{2830F41A-0A68-5BE9-3AA3-2FBE0CE29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1776" y="4205697"/>
            <a:ext cx="534621" cy="49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9">
            <a:extLst>
              <a:ext uri="{FF2B5EF4-FFF2-40B4-BE49-F238E27FC236}">
                <a16:creationId xmlns:a16="http://schemas.microsoft.com/office/drawing/2014/main" id="{7C9C54B5-EBAF-89D3-C4F4-9420A90EE9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6706" y="4282464"/>
            <a:ext cx="617173" cy="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a:extLst>
              <a:ext uri="{FF2B5EF4-FFF2-40B4-BE49-F238E27FC236}">
                <a16:creationId xmlns:a16="http://schemas.microsoft.com/office/drawing/2014/main" id="{AA3AACC3-1278-A4F9-F4B6-1B38D7061D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3947"/>
          <a:stretch>
            <a:fillRect/>
          </a:stretch>
        </p:blipFill>
        <p:spPr bwMode="auto">
          <a:xfrm rot="559170">
            <a:off x="7535664" y="3789394"/>
            <a:ext cx="524802" cy="49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F1C2AA13-3B07-E4E9-A416-F2EAA1FF8367}"/>
              </a:ext>
            </a:extLst>
          </p:cNvPr>
          <p:cNvPicPr>
            <a:picLocks noChangeAspect="1"/>
          </p:cNvPicPr>
          <p:nvPr/>
        </p:nvPicPr>
        <p:blipFill>
          <a:blip r:embed="rId9"/>
          <a:stretch>
            <a:fillRect/>
          </a:stretch>
        </p:blipFill>
        <p:spPr>
          <a:xfrm>
            <a:off x="8334501" y="4306212"/>
            <a:ext cx="531170" cy="543979"/>
          </a:xfrm>
          <a:prstGeom prst="rect">
            <a:avLst/>
          </a:prstGeom>
        </p:spPr>
      </p:pic>
      <p:pic>
        <p:nvPicPr>
          <p:cNvPr id="40" name="Picture 39">
            <a:extLst>
              <a:ext uri="{FF2B5EF4-FFF2-40B4-BE49-F238E27FC236}">
                <a16:creationId xmlns:a16="http://schemas.microsoft.com/office/drawing/2014/main" id="{98E30B3D-2DAE-D280-ABFF-D35A4200C813}"/>
              </a:ext>
            </a:extLst>
          </p:cNvPr>
          <p:cNvPicPr>
            <a:picLocks noChangeAspect="1"/>
          </p:cNvPicPr>
          <p:nvPr/>
        </p:nvPicPr>
        <p:blipFill>
          <a:blip r:embed="rId10"/>
          <a:stretch>
            <a:fillRect/>
          </a:stretch>
        </p:blipFill>
        <p:spPr>
          <a:xfrm rot="628840">
            <a:off x="8063037" y="3728282"/>
            <a:ext cx="989652" cy="1016549"/>
          </a:xfrm>
          <a:prstGeom prst="rect">
            <a:avLst/>
          </a:prstGeom>
        </p:spPr>
      </p:pic>
      <p:pic>
        <p:nvPicPr>
          <p:cNvPr id="44" name="Picture 43">
            <a:extLst>
              <a:ext uri="{FF2B5EF4-FFF2-40B4-BE49-F238E27FC236}">
                <a16:creationId xmlns:a16="http://schemas.microsoft.com/office/drawing/2014/main" id="{15B40FF0-00B5-5EBE-5637-CE5962F67824}"/>
              </a:ext>
            </a:extLst>
          </p:cNvPr>
          <p:cNvPicPr>
            <a:picLocks noChangeAspect="1"/>
          </p:cNvPicPr>
          <p:nvPr/>
        </p:nvPicPr>
        <p:blipFill>
          <a:blip r:embed="rId11"/>
          <a:stretch>
            <a:fillRect/>
          </a:stretch>
        </p:blipFill>
        <p:spPr>
          <a:xfrm>
            <a:off x="6537943" y="3739186"/>
            <a:ext cx="853899" cy="844148"/>
          </a:xfrm>
          <a:prstGeom prst="rect">
            <a:avLst/>
          </a:prstGeom>
        </p:spPr>
      </p:pic>
      <p:sp>
        <p:nvSpPr>
          <p:cNvPr id="45" name="TextBox 44">
            <a:extLst>
              <a:ext uri="{FF2B5EF4-FFF2-40B4-BE49-F238E27FC236}">
                <a16:creationId xmlns:a16="http://schemas.microsoft.com/office/drawing/2014/main" id="{06EE2300-5D79-9A5A-6099-DD80A447E0E6}"/>
              </a:ext>
            </a:extLst>
          </p:cNvPr>
          <p:cNvSpPr txBox="1"/>
          <p:nvPr/>
        </p:nvSpPr>
        <p:spPr>
          <a:xfrm>
            <a:off x="53361" y="4850191"/>
            <a:ext cx="5241416" cy="230832"/>
          </a:xfrm>
          <a:prstGeom prst="rect">
            <a:avLst/>
          </a:prstGeom>
          <a:noFill/>
        </p:spPr>
        <p:txBody>
          <a:bodyPr wrap="square">
            <a:spAutoFit/>
          </a:bodyPr>
          <a:lstStyle/>
          <a:p>
            <a:pPr>
              <a:defRPr/>
            </a:pPr>
            <a:r>
              <a:rPr lang="en-US" sz="900">
                <a:solidFill>
                  <a:schemeClr val="tx2">
                    <a:lumMod val="75000"/>
                  </a:schemeClr>
                </a:solidFill>
              </a:rPr>
              <a:t>Allocating commodity lbs. to code 110242 gives you access to Land O’ Lakes entire product portfolio.</a:t>
            </a:r>
          </a:p>
        </p:txBody>
      </p:sp>
      <p:grpSp>
        <p:nvGrpSpPr>
          <p:cNvPr id="61" name="Group 60">
            <a:extLst>
              <a:ext uri="{FF2B5EF4-FFF2-40B4-BE49-F238E27FC236}">
                <a16:creationId xmlns:a16="http://schemas.microsoft.com/office/drawing/2014/main" id="{ED8C0EC7-478D-BCA9-599D-DA760C3ACB11}"/>
              </a:ext>
            </a:extLst>
          </p:cNvPr>
          <p:cNvGrpSpPr/>
          <p:nvPr/>
        </p:nvGrpSpPr>
        <p:grpSpPr>
          <a:xfrm>
            <a:off x="429734" y="1085849"/>
            <a:ext cx="1893189" cy="2551411"/>
            <a:chOff x="2370168" y="1059770"/>
            <a:chExt cx="1893189" cy="2093664"/>
          </a:xfrm>
        </p:grpSpPr>
        <p:sp>
          <p:nvSpPr>
            <p:cNvPr id="58" name="Rectangle 57">
              <a:extLst>
                <a:ext uri="{FF2B5EF4-FFF2-40B4-BE49-F238E27FC236}">
                  <a16:creationId xmlns:a16="http://schemas.microsoft.com/office/drawing/2014/main" id="{17DB1777-67CB-3CE8-EE74-F2784CBD7081}"/>
                </a:ext>
              </a:extLst>
            </p:cNvPr>
            <p:cNvSpPr/>
            <p:nvPr/>
          </p:nvSpPr>
          <p:spPr>
            <a:xfrm>
              <a:off x="2370168" y="1059770"/>
              <a:ext cx="1893189" cy="430773"/>
            </a:xfrm>
            <a:prstGeom prst="rect">
              <a:avLst/>
            </a:prstGeom>
            <a:solidFill>
              <a:schemeClr val="bg1">
                <a:lumMod val="65000"/>
              </a:schemeClr>
            </a:solidFill>
            <a:ln w="12700" cap="flat" cmpd="sng" algn="ctr">
              <a:noFill/>
              <a:prstDash val="solid"/>
              <a:miter lim="800000"/>
            </a:ln>
            <a:effectLst/>
          </p:spPr>
          <p:txBody>
            <a:bodyPr spcFirstLastPara="0" vert="horz" wrap="square" lIns="66381" tIns="66381" rIns="66381" bIns="66381" numCol="1" spcCol="1270" anchor="ctr" anchorCtr="0">
              <a:noAutofit/>
            </a:bodyPr>
            <a:lstStyle/>
            <a:p>
              <a:pPr marL="0" marR="0" lvl="0" indent="0" algn="ctr" defTabSz="40004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a:ea typeface="+mn-ea"/>
                  <a:cs typeface="+mn-cs"/>
                </a:rPr>
                <a:t>Cheese Sauce</a:t>
              </a:r>
              <a:endParaRPr kumimoji="0" lang="en-US" sz="1200" b="1" i="0" u="none" strike="noStrike" kern="0" cap="none" spc="0" normalizeH="0" baseline="30000" noProof="0">
                <a:ln>
                  <a:noFill/>
                </a:ln>
                <a:solidFill>
                  <a:srgbClr val="FF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0095F2EB-C3E1-CADA-AE20-CCD57FB46F59}"/>
                </a:ext>
              </a:extLst>
            </p:cNvPr>
            <p:cNvSpPr txBox="1"/>
            <p:nvPr/>
          </p:nvSpPr>
          <p:spPr>
            <a:xfrm>
              <a:off x="2370168" y="1498797"/>
              <a:ext cx="1893189" cy="1654637"/>
            </a:xfrm>
            <a:prstGeom prst="rect">
              <a:avLst/>
            </a:prstGeom>
            <a:solidFill>
              <a:schemeClr val="bg1">
                <a:lumMod val="85000"/>
              </a:schemeClr>
            </a:solidFill>
          </p:spPr>
          <p:txBody>
            <a:bodyPr wrap="square" rtlCol="0">
              <a:noAutofit/>
            </a:bodyPr>
            <a:lstStyle/>
            <a:p>
              <a:pPr marL="171450" indent="-171450" defTabSz="342892">
                <a:buFont typeface="Arial" panose="020B0604020202020204" pitchFamily="34" charset="0"/>
                <a:buChar char="•"/>
                <a:defRPr/>
              </a:pPr>
              <a:endParaRPr kumimoji="0" lang="en-US" sz="800" b="1" i="0" u="none" strike="noStrike" kern="0" cap="none" spc="0" normalizeH="0" baseline="0" noProof="0">
                <a:ln>
                  <a:noFill/>
                </a:ln>
                <a:solidFill>
                  <a:srgbClr val="100E0F"/>
                </a:solidFill>
                <a:effectLst/>
                <a:uLnTx/>
                <a:uFillTx/>
                <a:latin typeface="Arial" panose="020B0604020202020204"/>
              </a:endParaRPr>
            </a:p>
          </p:txBody>
        </p:sp>
      </p:grpSp>
      <p:sp>
        <p:nvSpPr>
          <p:cNvPr id="65" name="TextBox 64">
            <a:extLst>
              <a:ext uri="{FF2B5EF4-FFF2-40B4-BE49-F238E27FC236}">
                <a16:creationId xmlns:a16="http://schemas.microsoft.com/office/drawing/2014/main" id="{D037C341-AB44-24FC-19C1-341F290FB78D}"/>
              </a:ext>
            </a:extLst>
          </p:cNvPr>
          <p:cNvSpPr txBox="1"/>
          <p:nvPr/>
        </p:nvSpPr>
        <p:spPr>
          <a:xfrm>
            <a:off x="432105" y="1621806"/>
            <a:ext cx="1890818" cy="1200329"/>
          </a:xfrm>
          <a:prstGeom prst="rect">
            <a:avLst/>
          </a:prstGeom>
          <a:noFill/>
        </p:spPr>
        <p:txBody>
          <a:bodyPr wrap="square">
            <a:spAutoFit/>
          </a:bodyPr>
          <a:lstStyle/>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a:ln>
                  <a:noFill/>
                </a:ln>
                <a:solidFill>
                  <a:srgbClr val="100E0F"/>
                </a:solidFill>
                <a:effectLst/>
                <a:uLnTx/>
                <a:uFillTx/>
                <a:latin typeface="Arial" panose="020B0604020202020204"/>
              </a:rPr>
              <a:t>Ultimate Creamy White</a:t>
            </a:r>
            <a:r>
              <a:rPr kumimoji="0" lang="en-US" sz="900" b="1" i="0" u="none" strike="noStrike" kern="0" cap="none" spc="0" normalizeH="0" baseline="30000" noProof="0">
                <a:ln>
                  <a:noFill/>
                </a:ln>
                <a:solidFill>
                  <a:srgbClr val="100E0F"/>
                </a:solidFill>
                <a:effectLst/>
                <a:uLnTx/>
                <a:uFillTx/>
                <a:latin typeface="Arial" panose="020B0604020202020204"/>
              </a:rPr>
              <a:t>TM</a:t>
            </a:r>
            <a:r>
              <a:rPr kumimoji="0" lang="en-US" sz="900" b="1" i="0" u="none" strike="noStrike" kern="0" cap="none" spc="0" normalizeH="0" baseline="0" noProof="0">
                <a:ln>
                  <a:noFill/>
                </a:ln>
                <a:solidFill>
                  <a:srgbClr val="100E0F"/>
                </a:solidFill>
                <a:effectLst/>
                <a:uLnTx/>
                <a:uFillTx/>
                <a:latin typeface="Arial" panose="020B0604020202020204"/>
              </a:rPr>
              <a:t> Cheese Sauce</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kern="0">
              <a:solidFill>
                <a:srgbClr val="100E0F"/>
              </a:solidFill>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0">
                <a:solidFill>
                  <a:srgbClr val="100E0F"/>
                </a:solidFill>
                <a:latin typeface="Arial" panose="020B0604020202020204"/>
              </a:rPr>
              <a:t>Ultimate Yellow</a:t>
            </a:r>
            <a:r>
              <a:rPr kumimoji="0" lang="en-US" sz="900" b="1" i="0" u="none" strike="noStrike" kern="0" cap="none" spc="0" normalizeH="0" baseline="30000" noProof="0">
                <a:ln>
                  <a:noFill/>
                </a:ln>
                <a:solidFill>
                  <a:srgbClr val="100E0F"/>
                </a:solidFill>
                <a:effectLst/>
                <a:uLnTx/>
                <a:uFillTx/>
                <a:latin typeface="Arial" panose="020B0604020202020204"/>
              </a:rPr>
              <a:t>TM</a:t>
            </a:r>
            <a:r>
              <a:rPr lang="en-US" sz="900" b="1" kern="0">
                <a:solidFill>
                  <a:srgbClr val="100E0F"/>
                </a:solidFill>
                <a:latin typeface="Arial" panose="020B0604020202020204"/>
              </a:rPr>
              <a:t> Cheese Sauce</a:t>
            </a: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a:ln>
                <a:noFill/>
              </a:ln>
              <a:solidFill>
                <a:srgbClr val="100E0F"/>
              </a:solidFill>
              <a:effectLst/>
              <a:uLnTx/>
              <a:uFillTx/>
              <a:latin typeface="Arial" panose="020B0604020202020204"/>
            </a:endParaRPr>
          </a:p>
          <a:p>
            <a:pPr marL="128585" marR="0" lvl="0" indent="-128585" defTabSz="3428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a:ln>
                  <a:noFill/>
                </a:ln>
                <a:solidFill>
                  <a:srgbClr val="100E0F"/>
                </a:solidFill>
                <a:effectLst/>
                <a:uLnTx/>
                <a:uFillTx/>
                <a:latin typeface="Arial" panose="020B0604020202020204"/>
              </a:rPr>
              <a:t>Ultimate Jalapeño</a:t>
            </a:r>
            <a:r>
              <a:rPr kumimoji="0" lang="en-US" sz="900" b="1" i="0" u="none" strike="noStrike" kern="0" cap="none" spc="0" normalizeH="0" baseline="30000" noProof="0">
                <a:ln>
                  <a:noFill/>
                </a:ln>
                <a:solidFill>
                  <a:srgbClr val="100E0F"/>
                </a:solidFill>
                <a:effectLst/>
                <a:uLnTx/>
                <a:uFillTx/>
                <a:latin typeface="Arial" panose="020B0604020202020204"/>
              </a:rPr>
              <a:t>TM</a:t>
            </a:r>
            <a:r>
              <a:rPr kumimoji="0" lang="en-US" sz="900" b="1" i="0" u="none" strike="noStrike" kern="0" cap="none" spc="0" normalizeH="0" baseline="0" noProof="0">
                <a:ln>
                  <a:noFill/>
                </a:ln>
                <a:solidFill>
                  <a:srgbClr val="100E0F"/>
                </a:solidFill>
                <a:effectLst/>
                <a:uLnTx/>
                <a:uFillTx/>
                <a:latin typeface="Arial" panose="020B0604020202020204"/>
              </a:rPr>
              <a:t> Cheese Sauce</a:t>
            </a:r>
          </a:p>
        </p:txBody>
      </p:sp>
      <p:pic>
        <p:nvPicPr>
          <p:cNvPr id="66" name="Picture 6" descr="00034500399463">
            <a:extLst>
              <a:ext uri="{FF2B5EF4-FFF2-40B4-BE49-F238E27FC236}">
                <a16:creationId xmlns:a16="http://schemas.microsoft.com/office/drawing/2014/main" id="{F1964418-C783-76C9-6512-A9458AA08D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6064" y="3784852"/>
            <a:ext cx="936284" cy="93628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88CCD13-85A7-66C9-486D-4B02AE64CD77}"/>
              </a:ext>
            </a:extLst>
          </p:cNvPr>
          <p:cNvGrpSpPr/>
          <p:nvPr/>
        </p:nvGrpSpPr>
        <p:grpSpPr>
          <a:xfrm>
            <a:off x="4568703" y="3407322"/>
            <a:ext cx="1859074" cy="1504481"/>
            <a:chOff x="4568703" y="3407322"/>
            <a:chExt cx="1859074" cy="1504481"/>
          </a:xfrm>
        </p:grpSpPr>
        <p:pic>
          <p:nvPicPr>
            <p:cNvPr id="28" name="Picture 27">
              <a:extLst>
                <a:ext uri="{FF2B5EF4-FFF2-40B4-BE49-F238E27FC236}">
                  <a16:creationId xmlns:a16="http://schemas.microsoft.com/office/drawing/2014/main" id="{E7B87A09-231B-925C-5D74-D56F53FDCBD7}"/>
                </a:ext>
              </a:extLst>
            </p:cNvPr>
            <p:cNvPicPr>
              <a:picLocks noChangeAspect="1"/>
            </p:cNvPicPr>
            <p:nvPr/>
          </p:nvPicPr>
          <p:blipFill>
            <a:blip r:embed="rId13"/>
            <a:stretch>
              <a:fillRect/>
            </a:stretch>
          </p:blipFill>
          <p:spPr>
            <a:xfrm>
              <a:off x="5849154" y="3962729"/>
              <a:ext cx="578623" cy="949074"/>
            </a:xfrm>
            <a:prstGeom prst="rect">
              <a:avLst/>
            </a:prstGeom>
          </p:spPr>
        </p:pic>
        <p:pic>
          <p:nvPicPr>
            <p:cNvPr id="24" name="Picture 23">
              <a:extLst>
                <a:ext uri="{FF2B5EF4-FFF2-40B4-BE49-F238E27FC236}">
                  <a16:creationId xmlns:a16="http://schemas.microsoft.com/office/drawing/2014/main" id="{43B7D7F0-84D1-DD49-D2DB-A028B169A59E}"/>
                </a:ext>
              </a:extLst>
            </p:cNvPr>
            <p:cNvPicPr>
              <a:picLocks noChangeAspect="1"/>
            </p:cNvPicPr>
            <p:nvPr/>
          </p:nvPicPr>
          <p:blipFill>
            <a:blip r:embed="rId14"/>
            <a:stretch>
              <a:fillRect/>
            </a:stretch>
          </p:blipFill>
          <p:spPr>
            <a:xfrm>
              <a:off x="4609092" y="4204071"/>
              <a:ext cx="1058686" cy="696643"/>
            </a:xfrm>
            <a:prstGeom prst="rect">
              <a:avLst/>
            </a:prstGeom>
          </p:spPr>
        </p:pic>
        <p:pic>
          <p:nvPicPr>
            <p:cNvPr id="34" name="Picture 33">
              <a:extLst>
                <a:ext uri="{FF2B5EF4-FFF2-40B4-BE49-F238E27FC236}">
                  <a16:creationId xmlns:a16="http://schemas.microsoft.com/office/drawing/2014/main" id="{BE61C155-D06E-1FB8-CD58-542743D29F2D}"/>
                </a:ext>
              </a:extLst>
            </p:cNvPr>
            <p:cNvPicPr>
              <a:picLocks noChangeAspect="1"/>
            </p:cNvPicPr>
            <p:nvPr/>
          </p:nvPicPr>
          <p:blipFill>
            <a:blip r:embed="rId15"/>
            <a:stretch>
              <a:fillRect/>
            </a:stretch>
          </p:blipFill>
          <p:spPr>
            <a:xfrm>
              <a:off x="4568703" y="3407322"/>
              <a:ext cx="1103056" cy="1088760"/>
            </a:xfrm>
            <a:prstGeom prst="rect">
              <a:avLst/>
            </a:prstGeom>
          </p:spPr>
        </p:pic>
        <p:pic>
          <p:nvPicPr>
            <p:cNvPr id="7" name="Picture 6">
              <a:extLst>
                <a:ext uri="{FF2B5EF4-FFF2-40B4-BE49-F238E27FC236}">
                  <a16:creationId xmlns:a16="http://schemas.microsoft.com/office/drawing/2014/main" id="{E3616AD6-883B-F149-CCB6-4147415B94CB}"/>
                </a:ext>
              </a:extLst>
            </p:cNvPr>
            <p:cNvPicPr>
              <a:picLocks noChangeAspect="1"/>
            </p:cNvPicPr>
            <p:nvPr/>
          </p:nvPicPr>
          <p:blipFill>
            <a:blip r:embed="rId16"/>
            <a:stretch>
              <a:fillRect/>
            </a:stretch>
          </p:blipFill>
          <p:spPr>
            <a:xfrm>
              <a:off x="5287447" y="3473055"/>
              <a:ext cx="991014" cy="1247792"/>
            </a:xfrm>
            <a:prstGeom prst="rect">
              <a:avLst/>
            </a:prstGeom>
          </p:spPr>
        </p:pic>
      </p:grpSp>
      <p:pic>
        <p:nvPicPr>
          <p:cNvPr id="4" name="Picture 3">
            <a:extLst>
              <a:ext uri="{FF2B5EF4-FFF2-40B4-BE49-F238E27FC236}">
                <a16:creationId xmlns:a16="http://schemas.microsoft.com/office/drawing/2014/main" id="{C96EDF14-3A8C-BE46-3F8E-1C98991FA27D}"/>
              </a:ext>
            </a:extLst>
          </p:cNvPr>
          <p:cNvPicPr>
            <a:picLocks noChangeAspect="1"/>
          </p:cNvPicPr>
          <p:nvPr/>
        </p:nvPicPr>
        <p:blipFill>
          <a:blip r:embed="rId17"/>
          <a:stretch>
            <a:fillRect/>
          </a:stretch>
        </p:blipFill>
        <p:spPr>
          <a:xfrm>
            <a:off x="6799783" y="4360745"/>
            <a:ext cx="526060" cy="453692"/>
          </a:xfrm>
          <a:prstGeom prst="rect">
            <a:avLst/>
          </a:prstGeom>
        </p:spPr>
      </p:pic>
    </p:spTree>
    <p:extLst>
      <p:ext uri="{BB962C8B-B14F-4D97-AF65-F5344CB8AC3E}">
        <p14:creationId xmlns:p14="http://schemas.microsoft.com/office/powerpoint/2010/main" val="3889027246"/>
      </p:ext>
    </p:extLst>
  </p:cSld>
  <p:clrMapOvr>
    <a:masterClrMapping/>
  </p:clrMapOvr>
</p:sld>
</file>

<file path=ppt/theme/theme1.xml><?xml version="1.0" encoding="utf-8"?>
<a:theme xmlns:a="http://schemas.openxmlformats.org/drawingml/2006/main" name="LOL Dairy Foods Template 2023">
  <a:themeElements>
    <a:clrScheme name="LOL Dairy Foods">
      <a:dk1>
        <a:srgbClr val="000000"/>
      </a:dk1>
      <a:lt1>
        <a:srgbClr val="FFFFFF"/>
      </a:lt1>
      <a:dk2>
        <a:srgbClr val="33647F"/>
      </a:dk2>
      <a:lt2>
        <a:srgbClr val="F2EECA"/>
      </a:lt2>
      <a:accent1>
        <a:srgbClr val="EC1F2F"/>
      </a:accent1>
      <a:accent2>
        <a:srgbClr val="FFEF90"/>
      </a:accent2>
      <a:accent3>
        <a:srgbClr val="00205C"/>
      </a:accent3>
      <a:accent4>
        <a:srgbClr val="16A0DB"/>
      </a:accent4>
      <a:accent5>
        <a:srgbClr val="5C7E38"/>
      </a:accent5>
      <a:accent6>
        <a:srgbClr val="7FBC41"/>
      </a:accent6>
      <a:hlink>
        <a:srgbClr val="16A0DB"/>
      </a:hlink>
      <a:folHlink>
        <a:srgbClr val="16A0D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no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6046591FF1AC4D933EB1A27A3751F1" ma:contentTypeVersion="16" ma:contentTypeDescription="Create a new document." ma:contentTypeScope="" ma:versionID="3445d8d274b2cc0af804331bb9716a11">
  <xsd:schema xmlns:xsd="http://www.w3.org/2001/XMLSchema" xmlns:xs="http://www.w3.org/2001/XMLSchema" xmlns:p="http://schemas.microsoft.com/office/2006/metadata/properties" xmlns:ns2="e8fde63d-5487-4aed-8e43-ae5efc6fe2ed" xmlns:ns3="e27f2f11-5531-47e8-b22b-3fef94eb1d3c" targetNamespace="http://schemas.microsoft.com/office/2006/metadata/properties" ma:root="true" ma:fieldsID="6421ed868efc6d54ccbc3eaa2d8ae9b5" ns2:_="" ns3:_="">
    <xsd:import namespace="e8fde63d-5487-4aed-8e43-ae5efc6fe2ed"/>
    <xsd:import namespace="e27f2f11-5531-47e8-b22b-3fef94eb1d3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de63d-5487-4aed-8e43-ae5efc6fe2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1c61f74-57b8-4946-a135-ad5dd6151902"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7f2f11-5531-47e8-b22b-3fef94eb1d3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f016843-ec68-445c-8a52-a046c6b9ab46}" ma:internalName="TaxCatchAll" ma:showField="CatchAllData" ma:web="e27f2f11-5531-47e8-b22b-3fef94eb1d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7f2f11-5531-47e8-b22b-3fef94eb1d3c"/>
    <lcf76f155ced4ddcb4097134ff3c332f xmlns="e8fde63d-5487-4aed-8e43-ae5efc6fe2e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C1322-6348-45B9-9120-F3BB139A8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de63d-5487-4aed-8e43-ae5efc6fe2ed"/>
    <ds:schemaRef ds:uri="e27f2f11-5531-47e8-b22b-3fef94eb1d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116960-45C1-490E-85E3-AD53A87EB6EA}">
  <ds:schemaRefs>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schemas.microsoft.com/office/2006/metadata/properties"/>
    <ds:schemaRef ds:uri="e8fde63d-5487-4aed-8e43-ae5efc6fe2ed"/>
    <ds:schemaRef ds:uri="http://schemas.microsoft.com/office/infopath/2007/PartnerControls"/>
    <ds:schemaRef ds:uri="e27f2f11-5531-47e8-b22b-3fef94eb1d3c"/>
    <ds:schemaRef ds:uri="http://purl.org/dc/elements/1.1/"/>
  </ds:schemaRefs>
</ds:datastoreItem>
</file>

<file path=customXml/itemProps3.xml><?xml version="1.0" encoding="utf-8"?>
<ds:datastoreItem xmlns:ds="http://schemas.openxmlformats.org/officeDocument/2006/customXml" ds:itemID="{4DB2EB53-36BD-49AE-B8DA-3129E00633AA}">
  <ds:schemaRefs>
    <ds:schemaRef ds:uri="http://schemas.microsoft.com/sharepoint/v3/contenttype/forms"/>
  </ds:schemaRefs>
</ds:datastoreItem>
</file>

<file path=docMetadata/LabelInfo.xml><?xml version="1.0" encoding="utf-8"?>
<clbl:labelList xmlns:clbl="http://schemas.microsoft.com/office/2020/mipLabelMetadata">
  <clbl:label id="{21ab97d7-8e75-4056-826b-9d8ec665c5a3}" enabled="0" method="" siteId="{21ab97d7-8e75-4056-826b-9d8ec665c5a3}" removed="1"/>
</clbl:labelList>
</file>

<file path=docProps/app.xml><?xml version="1.0" encoding="utf-8"?>
<Properties xmlns="http://schemas.openxmlformats.org/officeDocument/2006/extended-properties" xmlns:vt="http://schemas.openxmlformats.org/officeDocument/2006/docPropsVTypes">
  <Template/>
  <TotalTime>23815</TotalTime>
  <Words>1984</Words>
  <Application>Microsoft Office PowerPoint</Application>
  <PresentationFormat>On-screen Show (16:9)</PresentationFormat>
  <Paragraphs>240</Paragraphs>
  <Slides>22</Slides>
  <Notes>11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22</vt:i4>
      </vt:variant>
    </vt:vector>
  </HeadingPairs>
  <TitlesOfParts>
    <vt:vector size="43" baseType="lpstr">
      <vt:lpstr>Aptos Display</vt:lpstr>
      <vt:lpstr>Arial</vt:lpstr>
      <vt:lpstr>Calibri</vt:lpstr>
      <vt:lpstr>Cervo Neue Bold Neue</vt:lpstr>
      <vt:lpstr>Courier New</vt:lpstr>
      <vt:lpstr>DIN Alternate</vt:lpstr>
      <vt:lpstr>DINBold</vt:lpstr>
      <vt:lpstr>DIN-Medium</vt:lpstr>
      <vt:lpstr>dinregularwebfont</vt:lpstr>
      <vt:lpstr>Franklin Gothic Book</vt:lpstr>
      <vt:lpstr>Franklin Gothic Medium</vt:lpstr>
      <vt:lpstr>Franklin Gothic Medium Cond</vt:lpstr>
      <vt:lpstr>Gadugi</vt:lpstr>
      <vt:lpstr>Georgia</vt:lpstr>
      <vt:lpstr>National 2</vt:lpstr>
      <vt:lpstr>National 2 Compressed</vt:lpstr>
      <vt:lpstr>National 2 Light</vt:lpstr>
      <vt:lpstr>Sagona</vt:lpstr>
      <vt:lpstr>Times New Roman</vt:lpstr>
      <vt:lpstr>Wingdings</vt:lpstr>
      <vt:lpstr>LOL Dairy Foods Template 2023</vt:lpstr>
      <vt:lpstr>PowerPoint Presentation</vt:lpstr>
      <vt:lpstr>PowerPoint Presentation</vt:lpstr>
      <vt:lpstr>Land O’Lakes Overview</vt:lpstr>
      <vt:lpstr>PowerPoint Presentation</vt:lpstr>
      <vt:lpstr>PowerPoint Presentation</vt:lpstr>
      <vt:lpstr>We operate four diversified agribusinesses, giving us a unique “Farm to Fork” view </vt:lpstr>
      <vt:lpstr>Dairy Foods</vt:lpstr>
      <vt:lpstr>Land O’Lakes K12 Product Portfolio</vt:lpstr>
      <vt:lpstr>Land O’Lakes K12 Product Portfolio</vt:lpstr>
      <vt:lpstr>Sauce FAQs</vt:lpstr>
      <vt:lpstr>Why are Land O’ Lakes Cheese Sauces Shelf-Stable?</vt:lpstr>
      <vt:lpstr>Stir-In Activity</vt:lpstr>
      <vt:lpstr>One Sauce - Endless Possibilities!</vt:lpstr>
      <vt:lpstr>PowerPoint Presentation</vt:lpstr>
      <vt:lpstr>Recipes – Cheese Sauce and Shreds</vt:lpstr>
      <vt:lpstr>PowerPoint Presentation</vt:lpstr>
      <vt:lpstr>Cheesy Chicken Enchilada Soup Recipe</vt:lpstr>
      <vt:lpstr>PowerPoint Presentation</vt:lpstr>
      <vt:lpstr>All-American Cheeseburger Mac and Cheese Recipe</vt:lpstr>
      <vt:lpstr>Creamy Tomatillo Dressing Recipe </vt:lpstr>
      <vt:lpstr>PowerPoint Presentation</vt:lpstr>
      <vt:lpstr>PowerPoint Presentation</vt:lpstr>
    </vt:vector>
  </TitlesOfParts>
  <Manager/>
  <Company>Land O'Lakes,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Corporate Communications</dc:creator>
  <cp:keywords/>
  <dc:description/>
  <cp:lastModifiedBy>Dorothy Glenn</cp:lastModifiedBy>
  <cp:revision>18</cp:revision>
  <cp:lastPrinted>2018-07-13T18:02:57Z</cp:lastPrinted>
  <dcterms:created xsi:type="dcterms:W3CDTF">2014-11-25T18:55:11Z</dcterms:created>
  <dcterms:modified xsi:type="dcterms:W3CDTF">2026-02-25T22:07:31Z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0x010100BA6046591FF1AC4D933EB1A27A3751F1</vt:lpwstr>
  </property>
  <property fmtid="{D5CDD505-2E9C-101B-9397-08002B2CF9AE}" pid="3" name="MediaServiceImageTags">
    <vt:lpwstr/>
  </property>
  <property fmtid="{D5CDD505-2E9C-101B-9397-08002B2CF9AE}" pid="4" name="SharedWithUsers">
    <vt:lpwstr>108;#Goodman, Monica;#133;#Nelson Helm, Jolene;#218;#Luther, Melissa</vt:lpwstr>
  </property>
</Properties>
</file>