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92" r:id="rId3"/>
    <p:sldId id="257" r:id="rId4"/>
    <p:sldId id="284" r:id="rId5"/>
    <p:sldId id="262" r:id="rId6"/>
    <p:sldId id="283" r:id="rId7"/>
    <p:sldId id="282" r:id="rId8"/>
    <p:sldId id="288" r:id="rId9"/>
    <p:sldId id="291" r:id="rId10"/>
    <p:sldId id="29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othy Glenn" userId="3f41ee17-5e89-450c-84a0-b49fa2267b4b" providerId="ADAL" clId="{7A78D7E1-DC3D-4D16-9C16-AB9731BE430D}"/>
    <pc:docChg chg="undo custSel addSld delSld modSld sldOrd">
      <pc:chgData name="Dorothy Glenn" userId="3f41ee17-5e89-450c-84a0-b49fa2267b4b" providerId="ADAL" clId="{7A78D7E1-DC3D-4D16-9C16-AB9731BE430D}" dt="2024-01-09T16:33:22.171" v="514" actId="20577"/>
      <pc:docMkLst>
        <pc:docMk/>
      </pc:docMkLst>
      <pc:sldChg chg="del">
        <pc:chgData name="Dorothy Glenn" userId="3f41ee17-5e89-450c-84a0-b49fa2267b4b" providerId="ADAL" clId="{7A78D7E1-DC3D-4D16-9C16-AB9731BE430D}" dt="2024-01-08T21:14:08.914" v="24" actId="2696"/>
        <pc:sldMkLst>
          <pc:docMk/>
          <pc:sldMk cId="3779174268" sldId="258"/>
        </pc:sldMkLst>
      </pc:sldChg>
      <pc:sldChg chg="addSp delSp modSp add del mod setBg">
        <pc:chgData name="Dorothy Glenn" userId="3f41ee17-5e89-450c-84a0-b49fa2267b4b" providerId="ADAL" clId="{7A78D7E1-DC3D-4D16-9C16-AB9731BE430D}" dt="2024-01-09T16:33:22.171" v="514" actId="20577"/>
        <pc:sldMkLst>
          <pc:docMk/>
          <pc:sldMk cId="3170626518" sldId="282"/>
        </pc:sldMkLst>
        <pc:spChg chg="mod">
          <ac:chgData name="Dorothy Glenn" userId="3f41ee17-5e89-450c-84a0-b49fa2267b4b" providerId="ADAL" clId="{7A78D7E1-DC3D-4D16-9C16-AB9731BE430D}" dt="2024-01-09T14:08:32.465" v="78" actId="1076"/>
          <ac:spMkLst>
            <pc:docMk/>
            <pc:sldMk cId="3170626518" sldId="282"/>
            <ac:spMk id="2" creationId="{00000000-0000-0000-0000-000000000000}"/>
          </ac:spMkLst>
        </pc:spChg>
        <pc:spChg chg="mod">
          <ac:chgData name="Dorothy Glenn" userId="3f41ee17-5e89-450c-84a0-b49fa2267b4b" providerId="ADAL" clId="{7A78D7E1-DC3D-4D16-9C16-AB9731BE430D}" dt="2024-01-09T14:08:38.203" v="80" actId="14100"/>
          <ac:spMkLst>
            <pc:docMk/>
            <pc:sldMk cId="3170626518" sldId="282"/>
            <ac:spMk id="3" creationId="{00000000-0000-0000-0000-000000000000}"/>
          </ac:spMkLst>
        </pc:spChg>
        <pc:spChg chg="mod">
          <ac:chgData name="Dorothy Glenn" userId="3f41ee17-5e89-450c-84a0-b49fa2267b4b" providerId="ADAL" clId="{7A78D7E1-DC3D-4D16-9C16-AB9731BE430D}" dt="2024-01-09T16:33:22.171" v="514" actId="20577"/>
          <ac:spMkLst>
            <pc:docMk/>
            <pc:sldMk cId="3170626518" sldId="282"/>
            <ac:spMk id="20" creationId="{00000000-0000-0000-0000-000000000000}"/>
          </ac:spMkLst>
        </pc:spChg>
        <pc:spChg chg="mod">
          <ac:chgData name="Dorothy Glenn" userId="3f41ee17-5e89-450c-84a0-b49fa2267b4b" providerId="ADAL" clId="{7A78D7E1-DC3D-4D16-9C16-AB9731BE430D}" dt="2024-01-08T21:12:45.746" v="10" actId="26606"/>
          <ac:spMkLst>
            <pc:docMk/>
            <pc:sldMk cId="3170626518" sldId="282"/>
            <ac:spMk id="24" creationId="{00000000-0000-0000-0000-000000000000}"/>
          </ac:spMkLst>
        </pc:spChg>
        <pc:spChg chg="mod">
          <ac:chgData name="Dorothy Glenn" userId="3f41ee17-5e89-450c-84a0-b49fa2267b4b" providerId="ADAL" clId="{7A78D7E1-DC3D-4D16-9C16-AB9731BE430D}" dt="2024-01-08T21:12:45.746" v="10" actId="26606"/>
          <ac:spMkLst>
            <pc:docMk/>
            <pc:sldMk cId="3170626518" sldId="282"/>
            <ac:spMk id="37" creationId="{00000000-0000-0000-0000-000000000000}"/>
          </ac:spMkLst>
        </pc:spChg>
        <pc:spChg chg="mod">
          <ac:chgData name="Dorothy Glenn" userId="3f41ee17-5e89-450c-84a0-b49fa2267b4b" providerId="ADAL" clId="{7A78D7E1-DC3D-4D16-9C16-AB9731BE430D}" dt="2024-01-08T21:13:05.744" v="15" actId="14100"/>
          <ac:spMkLst>
            <pc:docMk/>
            <pc:sldMk cId="3170626518" sldId="282"/>
            <ac:spMk id="45" creationId="{00000000-0000-0000-0000-000000000000}"/>
          </ac:spMkLst>
        </pc:spChg>
        <pc:spChg chg="add">
          <ac:chgData name="Dorothy Glenn" userId="3f41ee17-5e89-450c-84a0-b49fa2267b4b" providerId="ADAL" clId="{7A78D7E1-DC3D-4D16-9C16-AB9731BE430D}" dt="2024-01-08T21:12:45.746" v="10" actId="26606"/>
          <ac:spMkLst>
            <pc:docMk/>
            <pc:sldMk cId="3170626518" sldId="282"/>
            <ac:spMk id="50" creationId="{E4CFB4D4-CFF3-4172-AB21-A2B3D1223E9E}"/>
          </ac:spMkLst>
        </pc:spChg>
        <pc:picChg chg="add mod">
          <ac:chgData name="Dorothy Glenn" userId="3f41ee17-5e89-450c-84a0-b49fa2267b4b" providerId="ADAL" clId="{7A78D7E1-DC3D-4D16-9C16-AB9731BE430D}" dt="2024-01-09T14:08:02.593" v="76"/>
          <ac:picMkLst>
            <pc:docMk/>
            <pc:sldMk cId="3170626518" sldId="282"/>
            <ac:picMk id="5" creationId="{38C34B77-243C-F001-A4B8-61805327F13A}"/>
          </ac:picMkLst>
        </pc:picChg>
        <pc:picChg chg="del">
          <ac:chgData name="Dorothy Glenn" userId="3f41ee17-5e89-450c-84a0-b49fa2267b4b" providerId="ADAL" clId="{7A78D7E1-DC3D-4D16-9C16-AB9731BE430D}" dt="2024-01-08T21:11:41.020" v="1" actId="478"/>
          <ac:picMkLst>
            <pc:docMk/>
            <pc:sldMk cId="3170626518" sldId="282"/>
            <ac:picMk id="13" creationId="{00000000-0000-0000-0000-000000000000}"/>
          </ac:picMkLst>
        </pc:picChg>
        <pc:picChg chg="del">
          <ac:chgData name="Dorothy Glenn" userId="3f41ee17-5e89-450c-84a0-b49fa2267b4b" providerId="ADAL" clId="{7A78D7E1-DC3D-4D16-9C16-AB9731BE430D}" dt="2024-01-09T14:07:53.832" v="75" actId="21"/>
          <ac:picMkLst>
            <pc:docMk/>
            <pc:sldMk cId="3170626518" sldId="282"/>
            <ac:picMk id="33" creationId="{00000000-0000-0000-0000-000000000000}"/>
          </ac:picMkLst>
        </pc:picChg>
        <pc:cxnChg chg="del">
          <ac:chgData name="Dorothy Glenn" userId="3f41ee17-5e89-450c-84a0-b49fa2267b4b" providerId="ADAL" clId="{7A78D7E1-DC3D-4D16-9C16-AB9731BE430D}" dt="2024-01-08T21:12:07.290" v="5" actId="21"/>
          <ac:cxnSpMkLst>
            <pc:docMk/>
            <pc:sldMk cId="3170626518" sldId="282"/>
            <ac:cxnSpMk id="12" creationId="{00000000-0000-0000-0000-000000000000}"/>
          </ac:cxnSpMkLst>
        </pc:cxnChg>
      </pc:sldChg>
      <pc:sldChg chg="delSp modSp add del mod">
        <pc:chgData name="Dorothy Glenn" userId="3f41ee17-5e89-450c-84a0-b49fa2267b4b" providerId="ADAL" clId="{7A78D7E1-DC3D-4D16-9C16-AB9731BE430D}" dt="2024-01-08T21:14:26.128" v="25" actId="2696"/>
        <pc:sldMkLst>
          <pc:docMk/>
          <pc:sldMk cId="2936535898" sldId="285"/>
        </pc:sldMkLst>
        <pc:spChg chg="mod">
          <ac:chgData name="Dorothy Glenn" userId="3f41ee17-5e89-450c-84a0-b49fa2267b4b" providerId="ADAL" clId="{7A78D7E1-DC3D-4D16-9C16-AB9731BE430D}" dt="2024-01-08T21:13:40.567" v="21" actId="20578"/>
          <ac:spMkLst>
            <pc:docMk/>
            <pc:sldMk cId="2936535898" sldId="285"/>
            <ac:spMk id="3" creationId="{00000000-0000-0000-0000-000000000000}"/>
          </ac:spMkLst>
        </pc:spChg>
        <pc:picChg chg="del">
          <ac:chgData name="Dorothy Glenn" userId="3f41ee17-5e89-450c-84a0-b49fa2267b4b" providerId="ADAL" clId="{7A78D7E1-DC3D-4D16-9C16-AB9731BE430D}" dt="2024-01-08T21:13:19.945" v="17" actId="478"/>
          <ac:picMkLst>
            <pc:docMk/>
            <pc:sldMk cId="2936535898" sldId="285"/>
            <ac:picMk id="13" creationId="{00000000-0000-0000-0000-000000000000}"/>
          </ac:picMkLst>
        </pc:picChg>
        <pc:picChg chg="del">
          <ac:chgData name="Dorothy Glenn" userId="3f41ee17-5e89-450c-84a0-b49fa2267b4b" providerId="ADAL" clId="{7A78D7E1-DC3D-4D16-9C16-AB9731BE430D}" dt="2024-01-08T21:13:21.088" v="18" actId="478"/>
          <ac:picMkLst>
            <pc:docMk/>
            <pc:sldMk cId="2936535898" sldId="285"/>
            <ac:picMk id="33" creationId="{00000000-0000-0000-0000-000000000000}"/>
          </ac:picMkLst>
        </pc:picChg>
      </pc:sldChg>
      <pc:sldChg chg="addSp delSp modSp add del mod">
        <pc:chgData name="Dorothy Glenn" userId="3f41ee17-5e89-450c-84a0-b49fa2267b4b" providerId="ADAL" clId="{7A78D7E1-DC3D-4D16-9C16-AB9731BE430D}" dt="2024-01-09T14:08:43.936" v="81" actId="2696"/>
        <pc:sldMkLst>
          <pc:docMk/>
          <pc:sldMk cId="1749379146" sldId="286"/>
        </pc:sldMkLst>
        <pc:spChg chg="del">
          <ac:chgData name="Dorothy Glenn" userId="3f41ee17-5e89-450c-84a0-b49fa2267b4b" providerId="ADAL" clId="{7A78D7E1-DC3D-4D16-9C16-AB9731BE430D}" dt="2024-01-08T21:15:11.669" v="31" actId="21"/>
          <ac:spMkLst>
            <pc:docMk/>
            <pc:sldMk cId="1749379146" sldId="286"/>
            <ac:spMk id="2" creationId="{00000000-0000-0000-0000-000000000000}"/>
          </ac:spMkLst>
        </pc:spChg>
        <pc:spChg chg="mod">
          <ac:chgData name="Dorothy Glenn" userId="3f41ee17-5e89-450c-84a0-b49fa2267b4b" providerId="ADAL" clId="{7A78D7E1-DC3D-4D16-9C16-AB9731BE430D}" dt="2024-01-08T21:25:46.294" v="65" actId="1076"/>
          <ac:spMkLst>
            <pc:docMk/>
            <pc:sldMk cId="1749379146" sldId="286"/>
            <ac:spMk id="3" creationId="{00000000-0000-0000-0000-000000000000}"/>
          </ac:spMkLst>
        </pc:spChg>
        <pc:spChg chg="add del mod">
          <ac:chgData name="Dorothy Glenn" userId="3f41ee17-5e89-450c-84a0-b49fa2267b4b" providerId="ADAL" clId="{7A78D7E1-DC3D-4D16-9C16-AB9731BE430D}" dt="2024-01-08T21:15:17.685" v="32" actId="21"/>
          <ac:spMkLst>
            <pc:docMk/>
            <pc:sldMk cId="1749379146" sldId="286"/>
            <ac:spMk id="6" creationId="{15C24548-5151-3AAC-4C40-563BAD88DC6B}"/>
          </ac:spMkLst>
        </pc:spChg>
        <pc:spChg chg="add del">
          <ac:chgData name="Dorothy Glenn" userId="3f41ee17-5e89-450c-84a0-b49fa2267b4b" providerId="ADAL" clId="{7A78D7E1-DC3D-4D16-9C16-AB9731BE430D}" dt="2024-01-08T21:16:06.017" v="37" actId="21"/>
          <ac:spMkLst>
            <pc:docMk/>
            <pc:sldMk cId="1749379146" sldId="286"/>
            <ac:spMk id="8" creationId="{2EE7D106-5C7A-4728-79DA-314CB41CE4BB}"/>
          </ac:spMkLst>
        </pc:spChg>
        <pc:spChg chg="add mod">
          <ac:chgData name="Dorothy Glenn" userId="3f41ee17-5e89-450c-84a0-b49fa2267b4b" providerId="ADAL" clId="{7A78D7E1-DC3D-4D16-9C16-AB9731BE430D}" dt="2024-01-08T21:26:10.500" v="72" actId="14100"/>
          <ac:spMkLst>
            <pc:docMk/>
            <pc:sldMk cId="1749379146" sldId="286"/>
            <ac:spMk id="9" creationId="{2B29BDB3-523C-3762-759D-B1BBA381E791}"/>
          </ac:spMkLst>
        </pc:spChg>
        <pc:spChg chg="mod">
          <ac:chgData name="Dorothy Glenn" userId="3f41ee17-5e89-450c-84a0-b49fa2267b4b" providerId="ADAL" clId="{7A78D7E1-DC3D-4D16-9C16-AB9731BE430D}" dt="2024-01-08T21:26:02.005" v="70" actId="1076"/>
          <ac:spMkLst>
            <pc:docMk/>
            <pc:sldMk cId="1749379146" sldId="286"/>
            <ac:spMk id="20" creationId="{00000000-0000-0000-0000-000000000000}"/>
          </ac:spMkLst>
        </pc:spChg>
        <pc:spChg chg="mod">
          <ac:chgData name="Dorothy Glenn" userId="3f41ee17-5e89-450c-84a0-b49fa2267b4b" providerId="ADAL" clId="{7A78D7E1-DC3D-4D16-9C16-AB9731BE430D}" dt="2024-01-08T21:25:55.143" v="68" actId="1076"/>
          <ac:spMkLst>
            <pc:docMk/>
            <pc:sldMk cId="1749379146" sldId="286"/>
            <ac:spMk id="24" creationId="{00000000-0000-0000-0000-000000000000}"/>
          </ac:spMkLst>
        </pc:spChg>
        <pc:spChg chg="mod">
          <ac:chgData name="Dorothy Glenn" userId="3f41ee17-5e89-450c-84a0-b49fa2267b4b" providerId="ADAL" clId="{7A78D7E1-DC3D-4D16-9C16-AB9731BE430D}" dt="2024-01-08T21:25:52.078" v="67" actId="1076"/>
          <ac:spMkLst>
            <pc:docMk/>
            <pc:sldMk cId="1749379146" sldId="286"/>
            <ac:spMk id="37" creationId="{00000000-0000-0000-0000-000000000000}"/>
          </ac:spMkLst>
        </pc:spChg>
        <pc:spChg chg="mod">
          <ac:chgData name="Dorothy Glenn" userId="3f41ee17-5e89-450c-84a0-b49fa2267b4b" providerId="ADAL" clId="{7A78D7E1-DC3D-4D16-9C16-AB9731BE430D}" dt="2024-01-08T21:25:58.390" v="69" actId="1076"/>
          <ac:spMkLst>
            <pc:docMk/>
            <pc:sldMk cId="1749379146" sldId="286"/>
            <ac:spMk id="45" creationId="{00000000-0000-0000-0000-000000000000}"/>
          </ac:spMkLst>
        </pc:spChg>
        <pc:picChg chg="add mod">
          <ac:chgData name="Dorothy Glenn" userId="3f41ee17-5e89-450c-84a0-b49fa2267b4b" providerId="ADAL" clId="{7A78D7E1-DC3D-4D16-9C16-AB9731BE430D}" dt="2024-01-08T21:19:02.527" v="62" actId="1076"/>
          <ac:picMkLst>
            <pc:docMk/>
            <pc:sldMk cId="1749379146" sldId="286"/>
            <ac:picMk id="10" creationId="{8BE6B5FE-13EC-23ED-3F75-FFD488E7AD71}"/>
          </ac:picMkLst>
        </pc:picChg>
        <pc:picChg chg="add mod">
          <ac:chgData name="Dorothy Glenn" userId="3f41ee17-5e89-450c-84a0-b49fa2267b4b" providerId="ADAL" clId="{7A78D7E1-DC3D-4D16-9C16-AB9731BE430D}" dt="2024-01-08T21:19:13.947" v="64" actId="1076"/>
          <ac:picMkLst>
            <pc:docMk/>
            <pc:sldMk cId="1749379146" sldId="286"/>
            <ac:picMk id="11" creationId="{00731854-95EE-7981-CDCD-E604E9145AEA}"/>
          </ac:picMkLst>
        </pc:picChg>
        <pc:picChg chg="del">
          <ac:chgData name="Dorothy Glenn" userId="3f41ee17-5e89-450c-84a0-b49fa2267b4b" providerId="ADAL" clId="{7A78D7E1-DC3D-4D16-9C16-AB9731BE430D}" dt="2024-01-08T21:15:25.072" v="34" actId="478"/>
          <ac:picMkLst>
            <pc:docMk/>
            <pc:sldMk cId="1749379146" sldId="286"/>
            <ac:picMk id="13" creationId="{00000000-0000-0000-0000-000000000000}"/>
          </ac:picMkLst>
        </pc:picChg>
        <pc:picChg chg="del">
          <ac:chgData name="Dorothy Glenn" userId="3f41ee17-5e89-450c-84a0-b49fa2267b4b" providerId="ADAL" clId="{7A78D7E1-DC3D-4D16-9C16-AB9731BE430D}" dt="2024-01-08T21:15:28.668" v="35" actId="21"/>
          <ac:picMkLst>
            <pc:docMk/>
            <pc:sldMk cId="1749379146" sldId="286"/>
            <ac:picMk id="33" creationId="{00000000-0000-0000-0000-000000000000}"/>
          </ac:picMkLst>
        </pc:picChg>
        <pc:cxnChg chg="del">
          <ac:chgData name="Dorothy Glenn" userId="3f41ee17-5e89-450c-84a0-b49fa2267b4b" providerId="ADAL" clId="{7A78D7E1-DC3D-4D16-9C16-AB9731BE430D}" dt="2024-01-08T21:15:23.471" v="33" actId="21"/>
          <ac:cxnSpMkLst>
            <pc:docMk/>
            <pc:sldMk cId="1749379146" sldId="286"/>
            <ac:cxnSpMk id="12" creationId="{00000000-0000-0000-0000-000000000000}"/>
          </ac:cxnSpMkLst>
        </pc:cxnChg>
      </pc:sldChg>
      <pc:sldChg chg="new del">
        <pc:chgData name="Dorothy Glenn" userId="3f41ee17-5e89-450c-84a0-b49fa2267b4b" providerId="ADAL" clId="{7A78D7E1-DC3D-4D16-9C16-AB9731BE430D}" dt="2024-01-09T14:16:32.100" v="107" actId="2696"/>
        <pc:sldMkLst>
          <pc:docMk/>
          <pc:sldMk cId="3508410930" sldId="287"/>
        </pc:sldMkLst>
      </pc:sldChg>
      <pc:sldChg chg="addSp modSp new mod ord setBg addAnim setClrOvrMap">
        <pc:chgData name="Dorothy Glenn" userId="3f41ee17-5e89-450c-84a0-b49fa2267b4b" providerId="ADAL" clId="{7A78D7E1-DC3D-4D16-9C16-AB9731BE430D}" dt="2024-01-09T14:16:09.603" v="105"/>
        <pc:sldMkLst>
          <pc:docMk/>
          <pc:sldMk cId="501494224" sldId="288"/>
        </pc:sldMkLst>
        <pc:spChg chg="mod">
          <ac:chgData name="Dorothy Glenn" userId="3f41ee17-5e89-450c-84a0-b49fa2267b4b" providerId="ADAL" clId="{7A78D7E1-DC3D-4D16-9C16-AB9731BE430D}" dt="2024-01-09T14:15:35.770" v="102" actId="26606"/>
          <ac:spMkLst>
            <pc:docMk/>
            <pc:sldMk cId="501494224" sldId="288"/>
            <ac:spMk id="2" creationId="{3861509D-1D01-158D-F6D7-2E306A0980AC}"/>
          </ac:spMkLst>
        </pc:spChg>
        <pc:spChg chg="add">
          <ac:chgData name="Dorothy Glenn" userId="3f41ee17-5e89-450c-84a0-b49fa2267b4b" providerId="ADAL" clId="{7A78D7E1-DC3D-4D16-9C16-AB9731BE430D}" dt="2024-01-09T14:15:35.770" v="102" actId="26606"/>
          <ac:spMkLst>
            <pc:docMk/>
            <pc:sldMk cId="501494224" sldId="288"/>
            <ac:spMk id="8" creationId="{F1ACBE00-0221-433D-8EA5-D9D7B45F35BE}"/>
          </ac:spMkLst>
        </pc:spChg>
        <pc:spChg chg="add">
          <ac:chgData name="Dorothy Glenn" userId="3f41ee17-5e89-450c-84a0-b49fa2267b4b" providerId="ADAL" clId="{7A78D7E1-DC3D-4D16-9C16-AB9731BE430D}" dt="2024-01-09T14:15:35.770" v="102" actId="26606"/>
          <ac:spMkLst>
            <pc:docMk/>
            <pc:sldMk cId="501494224" sldId="288"/>
            <ac:spMk id="10" creationId="{EFB0C39A-F8CA-4A79-AFFC-E9780FB1991A}"/>
          </ac:spMkLst>
        </pc:spChg>
        <pc:picChg chg="add">
          <ac:chgData name="Dorothy Glenn" userId="3f41ee17-5e89-450c-84a0-b49fa2267b4b" providerId="ADAL" clId="{7A78D7E1-DC3D-4D16-9C16-AB9731BE430D}" dt="2024-01-09T14:15:35.770" v="102" actId="26606"/>
          <ac:picMkLst>
            <pc:docMk/>
            <pc:sldMk cId="501494224" sldId="288"/>
            <ac:picMk id="4" creationId="{FCE7F762-4EC1-6122-DB6A-93183DE519CB}"/>
          </ac:picMkLst>
        </pc:picChg>
      </pc:sldChg>
      <pc:sldChg chg="new del">
        <pc:chgData name="Dorothy Glenn" userId="3f41ee17-5e89-450c-84a0-b49fa2267b4b" providerId="ADAL" clId="{7A78D7E1-DC3D-4D16-9C16-AB9731BE430D}" dt="2024-01-09T14:17:34.631" v="127" actId="2696"/>
        <pc:sldMkLst>
          <pc:docMk/>
          <pc:sldMk cId="796519348" sldId="289"/>
        </pc:sldMkLst>
      </pc:sldChg>
      <pc:sldChg chg="new del">
        <pc:chgData name="Dorothy Glenn" userId="3f41ee17-5e89-450c-84a0-b49fa2267b4b" providerId="ADAL" clId="{7A78D7E1-DC3D-4D16-9C16-AB9731BE430D}" dt="2024-01-09T14:16:35.617" v="108" actId="2696"/>
        <pc:sldMkLst>
          <pc:docMk/>
          <pc:sldMk cId="2437675889" sldId="289"/>
        </pc:sldMkLst>
      </pc:sldChg>
      <pc:sldChg chg="addSp delSp modSp new mod ord setBg">
        <pc:chgData name="Dorothy Glenn" userId="3f41ee17-5e89-450c-84a0-b49fa2267b4b" providerId="ADAL" clId="{7A78D7E1-DC3D-4D16-9C16-AB9731BE430D}" dt="2024-01-09T14:17:25.352" v="126" actId="26606"/>
        <pc:sldMkLst>
          <pc:docMk/>
          <pc:sldMk cId="3784379197" sldId="290"/>
        </pc:sldMkLst>
        <pc:spChg chg="mod">
          <ac:chgData name="Dorothy Glenn" userId="3f41ee17-5e89-450c-84a0-b49fa2267b4b" providerId="ADAL" clId="{7A78D7E1-DC3D-4D16-9C16-AB9731BE430D}" dt="2024-01-09T14:17:25.352" v="126" actId="26606"/>
          <ac:spMkLst>
            <pc:docMk/>
            <pc:sldMk cId="3784379197" sldId="290"/>
            <ac:spMk id="2" creationId="{2703A64A-0940-87DA-6D0E-E46CF29BD33F}"/>
          </ac:spMkLst>
        </pc:spChg>
        <pc:spChg chg="add del">
          <ac:chgData name="Dorothy Glenn" userId="3f41ee17-5e89-450c-84a0-b49fa2267b4b" providerId="ADAL" clId="{7A78D7E1-DC3D-4D16-9C16-AB9731BE430D}" dt="2024-01-09T14:17:24.228" v="123" actId="26606"/>
          <ac:spMkLst>
            <pc:docMk/>
            <pc:sldMk cId="3784379197" sldId="290"/>
            <ac:spMk id="7" creationId="{A6F05DDE-5F2C-44F5-BACC-DED4737B11B8}"/>
          </ac:spMkLst>
        </pc:spChg>
        <pc:spChg chg="add del">
          <ac:chgData name="Dorothy Glenn" userId="3f41ee17-5e89-450c-84a0-b49fa2267b4b" providerId="ADAL" clId="{7A78D7E1-DC3D-4D16-9C16-AB9731BE430D}" dt="2024-01-09T14:17:24.228" v="123" actId="26606"/>
          <ac:spMkLst>
            <pc:docMk/>
            <pc:sldMk cId="3784379197" sldId="290"/>
            <ac:spMk id="9" creationId="{B6BC6A0D-8979-47FF-B606-70528EF8E548}"/>
          </ac:spMkLst>
        </pc:spChg>
        <pc:spChg chg="add del">
          <ac:chgData name="Dorothy Glenn" userId="3f41ee17-5e89-450c-84a0-b49fa2267b4b" providerId="ADAL" clId="{7A78D7E1-DC3D-4D16-9C16-AB9731BE430D}" dt="2024-01-09T14:17:24.228" v="123" actId="26606"/>
          <ac:spMkLst>
            <pc:docMk/>
            <pc:sldMk cId="3784379197" sldId="290"/>
            <ac:spMk id="11" creationId="{3B92CCBF-1641-4D35-9B74-6E4981730FF5}"/>
          </ac:spMkLst>
        </pc:spChg>
        <pc:spChg chg="add del">
          <ac:chgData name="Dorothy Glenn" userId="3f41ee17-5e89-450c-84a0-b49fa2267b4b" providerId="ADAL" clId="{7A78D7E1-DC3D-4D16-9C16-AB9731BE430D}" dt="2024-01-09T14:17:25.345" v="125" actId="26606"/>
          <ac:spMkLst>
            <pc:docMk/>
            <pc:sldMk cId="3784379197" sldId="290"/>
            <ac:spMk id="13" creationId="{A6F05DDE-5F2C-44F5-BACC-DED4737B11B8}"/>
          </ac:spMkLst>
        </pc:spChg>
        <pc:spChg chg="add del">
          <ac:chgData name="Dorothy Glenn" userId="3f41ee17-5e89-450c-84a0-b49fa2267b4b" providerId="ADAL" clId="{7A78D7E1-DC3D-4D16-9C16-AB9731BE430D}" dt="2024-01-09T14:17:25.345" v="125" actId="26606"/>
          <ac:spMkLst>
            <pc:docMk/>
            <pc:sldMk cId="3784379197" sldId="290"/>
            <ac:spMk id="14" creationId="{CA3FC43A-F2E5-409E-8C82-7DC3B69EA268}"/>
          </ac:spMkLst>
        </pc:spChg>
        <pc:spChg chg="add del">
          <ac:chgData name="Dorothy Glenn" userId="3f41ee17-5e89-450c-84a0-b49fa2267b4b" providerId="ADAL" clId="{7A78D7E1-DC3D-4D16-9C16-AB9731BE430D}" dt="2024-01-09T14:17:25.345" v="125" actId="26606"/>
          <ac:spMkLst>
            <pc:docMk/>
            <pc:sldMk cId="3784379197" sldId="290"/>
            <ac:spMk id="15" creationId="{1EEBFF7B-A218-4767-9A82-7ADFE8C9390D}"/>
          </ac:spMkLst>
        </pc:spChg>
        <pc:spChg chg="add">
          <ac:chgData name="Dorothy Glenn" userId="3f41ee17-5e89-450c-84a0-b49fa2267b4b" providerId="ADAL" clId="{7A78D7E1-DC3D-4D16-9C16-AB9731BE430D}" dt="2024-01-09T14:17:25.352" v="126" actId="26606"/>
          <ac:spMkLst>
            <pc:docMk/>
            <pc:sldMk cId="3784379197" sldId="290"/>
            <ac:spMk id="17" creationId="{5D5E0904-721C-4D68-9EB8-1C9752E329A7}"/>
          </ac:spMkLst>
        </pc:spChg>
        <pc:picChg chg="add">
          <ac:chgData name="Dorothy Glenn" userId="3f41ee17-5e89-450c-84a0-b49fa2267b4b" providerId="ADAL" clId="{7A78D7E1-DC3D-4D16-9C16-AB9731BE430D}" dt="2024-01-09T14:17:25.352" v="126" actId="26606"/>
          <ac:picMkLst>
            <pc:docMk/>
            <pc:sldMk cId="3784379197" sldId="290"/>
            <ac:picMk id="6" creationId="{B7B89100-6720-1A27-254C-5109F9EFEA88}"/>
          </ac:picMkLst>
        </pc:picChg>
      </pc:sldChg>
      <pc:sldChg chg="addSp delSp modSp new mod ord setBg">
        <pc:chgData name="Dorothy Glenn" userId="3f41ee17-5e89-450c-84a0-b49fa2267b4b" providerId="ADAL" clId="{7A78D7E1-DC3D-4D16-9C16-AB9731BE430D}" dt="2024-01-09T14:25:02.171" v="426" actId="20577"/>
        <pc:sldMkLst>
          <pc:docMk/>
          <pc:sldMk cId="2952630571" sldId="291"/>
        </pc:sldMkLst>
        <pc:spChg chg="mod">
          <ac:chgData name="Dorothy Glenn" userId="3f41ee17-5e89-450c-84a0-b49fa2267b4b" providerId="ADAL" clId="{7A78D7E1-DC3D-4D16-9C16-AB9731BE430D}" dt="2024-01-09T14:24:54.299" v="425" actId="26606"/>
          <ac:spMkLst>
            <pc:docMk/>
            <pc:sldMk cId="2952630571" sldId="291"/>
            <ac:spMk id="2" creationId="{781690C4-8EFA-12C8-5DE8-7A0818592C6E}"/>
          </ac:spMkLst>
        </pc:spChg>
        <pc:spChg chg="mod">
          <ac:chgData name="Dorothy Glenn" userId="3f41ee17-5e89-450c-84a0-b49fa2267b4b" providerId="ADAL" clId="{7A78D7E1-DC3D-4D16-9C16-AB9731BE430D}" dt="2024-01-09T14:25:02.171" v="426" actId="20577"/>
          <ac:spMkLst>
            <pc:docMk/>
            <pc:sldMk cId="2952630571" sldId="291"/>
            <ac:spMk id="3" creationId="{CA17E2A9-F0E7-C9C6-546D-02CF48D2CAC4}"/>
          </ac:spMkLst>
        </pc:spChg>
        <pc:spChg chg="del">
          <ac:chgData name="Dorothy Glenn" userId="3f41ee17-5e89-450c-84a0-b49fa2267b4b" providerId="ADAL" clId="{7A78D7E1-DC3D-4D16-9C16-AB9731BE430D}" dt="2024-01-09T14:18:52.483" v="190" actId="22"/>
          <ac:spMkLst>
            <pc:docMk/>
            <pc:sldMk cId="2952630571" sldId="291"/>
            <ac:spMk id="4" creationId="{6CCEC34F-6385-AC1C-1FDB-46BB215A99A3}"/>
          </ac:spMkLst>
        </pc:spChg>
        <pc:spChg chg="add mod">
          <ac:chgData name="Dorothy Glenn" userId="3f41ee17-5e89-450c-84a0-b49fa2267b4b" providerId="ADAL" clId="{7A78D7E1-DC3D-4D16-9C16-AB9731BE430D}" dt="2024-01-09T14:24:54.299" v="425" actId="26606"/>
          <ac:spMkLst>
            <pc:docMk/>
            <pc:sldMk cId="2952630571" sldId="291"/>
            <ac:spMk id="8" creationId="{B2BC0799-7F8D-7BDD-69FE-5814A7A6E2CF}"/>
          </ac:spMkLst>
        </pc:spChg>
        <pc:spChg chg="add del">
          <ac:chgData name="Dorothy Glenn" userId="3f41ee17-5e89-450c-84a0-b49fa2267b4b" providerId="ADAL" clId="{7A78D7E1-DC3D-4D16-9C16-AB9731BE430D}" dt="2024-01-09T14:24:54.286" v="424" actId="26606"/>
          <ac:spMkLst>
            <pc:docMk/>
            <pc:sldMk cId="2952630571" sldId="291"/>
            <ac:spMk id="13" creationId="{C68C397E-C9BC-4DE8-986D-204E427AD949}"/>
          </ac:spMkLst>
        </pc:spChg>
        <pc:spChg chg="add del">
          <ac:chgData name="Dorothy Glenn" userId="3f41ee17-5e89-450c-84a0-b49fa2267b4b" providerId="ADAL" clId="{7A78D7E1-DC3D-4D16-9C16-AB9731BE430D}" dt="2024-01-09T14:24:54.286" v="424" actId="26606"/>
          <ac:spMkLst>
            <pc:docMk/>
            <pc:sldMk cId="2952630571" sldId="291"/>
            <ac:spMk id="15" creationId="{E4CFB4D4-CFF3-4172-AB21-A2B3D1223E9E}"/>
          </ac:spMkLst>
        </pc:spChg>
        <pc:spChg chg="add">
          <ac:chgData name="Dorothy Glenn" userId="3f41ee17-5e89-450c-84a0-b49fa2267b4b" providerId="ADAL" clId="{7A78D7E1-DC3D-4D16-9C16-AB9731BE430D}" dt="2024-01-09T14:24:54.299" v="425" actId="26606"/>
          <ac:spMkLst>
            <pc:docMk/>
            <pc:sldMk cId="2952630571" sldId="291"/>
            <ac:spMk id="17" creationId="{C68C397E-C9BC-4DE8-986D-204E427AD949}"/>
          </ac:spMkLst>
        </pc:spChg>
        <pc:picChg chg="add del mod ord">
          <ac:chgData name="Dorothy Glenn" userId="3f41ee17-5e89-450c-84a0-b49fa2267b4b" providerId="ADAL" clId="{7A78D7E1-DC3D-4D16-9C16-AB9731BE430D}" dt="2024-01-09T14:20:38.897" v="311" actId="478"/>
          <ac:picMkLst>
            <pc:docMk/>
            <pc:sldMk cId="2952630571" sldId="291"/>
            <ac:picMk id="6" creationId="{78BABF66-E4B9-7FC7-2DF5-88AF557C257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01A0B-4275-4D77-B369-A7A627A0E365}" type="doc">
      <dgm:prSet loTypeId="urn:microsoft.com/office/officeart/2005/8/layout/chevron1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C990510-3300-43DA-995C-27AA9703B95B}">
      <dgm:prSet/>
      <dgm:spPr/>
      <dgm:t>
        <a:bodyPr/>
        <a:lstStyle/>
        <a:p>
          <a:r>
            <a:rPr lang="en-US" baseline="0"/>
            <a:t>Commodity Transfer Request for Processing Are Now Available</a:t>
          </a:r>
          <a:endParaRPr lang="en-US"/>
        </a:p>
      </dgm:t>
    </dgm:pt>
    <dgm:pt modelId="{510BB378-11E8-489E-950D-1D9E4E2DC30A}" type="parTrans" cxnId="{BC95B3A8-02A0-472D-A722-BBF556D49D54}">
      <dgm:prSet/>
      <dgm:spPr/>
      <dgm:t>
        <a:bodyPr/>
        <a:lstStyle/>
        <a:p>
          <a:endParaRPr lang="en-US"/>
        </a:p>
      </dgm:t>
    </dgm:pt>
    <dgm:pt modelId="{A867C02C-769D-4DE0-BAAF-2E832286B6F7}" type="sibTrans" cxnId="{BC95B3A8-02A0-472D-A722-BBF556D49D54}">
      <dgm:prSet/>
      <dgm:spPr/>
      <dgm:t>
        <a:bodyPr/>
        <a:lstStyle/>
        <a:p>
          <a:endParaRPr lang="en-US"/>
        </a:p>
      </dgm:t>
    </dgm:pt>
    <dgm:pt modelId="{EC00548C-D32F-4A49-B6D6-5DFE9728A87D}">
      <dgm:prSet/>
      <dgm:spPr/>
      <dgm:t>
        <a:bodyPr/>
        <a:lstStyle/>
        <a:p>
          <a:r>
            <a:rPr lang="en-US" baseline="0"/>
            <a:t>WTFSC &amp; Labatt Prep Work</a:t>
          </a:r>
          <a:endParaRPr lang="en-US"/>
        </a:p>
      </dgm:t>
    </dgm:pt>
    <dgm:pt modelId="{3A1B44D8-18B0-4CEF-AC28-0A66336C4C83}" type="parTrans" cxnId="{85084DDC-42F1-4B08-9D72-801686E8A5B0}">
      <dgm:prSet/>
      <dgm:spPr/>
      <dgm:t>
        <a:bodyPr/>
        <a:lstStyle/>
        <a:p>
          <a:endParaRPr lang="en-US"/>
        </a:p>
      </dgm:t>
    </dgm:pt>
    <dgm:pt modelId="{A2E8D023-429E-4119-B576-16A3D4D9C12F}" type="sibTrans" cxnId="{85084DDC-42F1-4B08-9D72-801686E8A5B0}">
      <dgm:prSet/>
      <dgm:spPr/>
      <dgm:t>
        <a:bodyPr/>
        <a:lstStyle/>
        <a:p>
          <a:endParaRPr lang="en-US"/>
        </a:p>
      </dgm:t>
    </dgm:pt>
    <dgm:pt modelId="{99A8E0F6-248E-4002-81B5-417CCFB8ED89}">
      <dgm:prSet/>
      <dgm:spPr/>
      <dgm:t>
        <a:bodyPr/>
        <a:lstStyle/>
        <a:p>
          <a:r>
            <a:rPr lang="en-US" baseline="0"/>
            <a:t>Brokers &amp; Processors Roles</a:t>
          </a:r>
          <a:endParaRPr lang="en-US"/>
        </a:p>
      </dgm:t>
    </dgm:pt>
    <dgm:pt modelId="{601E98D3-BEF4-4887-B870-EA2DC9EEA1BD}" type="parTrans" cxnId="{85DE2D1E-AA7B-42A0-A18A-B36472B1A990}">
      <dgm:prSet/>
      <dgm:spPr/>
      <dgm:t>
        <a:bodyPr/>
        <a:lstStyle/>
        <a:p>
          <a:endParaRPr lang="en-US"/>
        </a:p>
      </dgm:t>
    </dgm:pt>
    <dgm:pt modelId="{D33BB8AE-FDE6-41A5-871F-97D5493FB1A4}" type="sibTrans" cxnId="{85DE2D1E-AA7B-42A0-A18A-B36472B1A990}">
      <dgm:prSet/>
      <dgm:spPr/>
      <dgm:t>
        <a:bodyPr/>
        <a:lstStyle/>
        <a:p>
          <a:endParaRPr lang="en-US"/>
        </a:p>
      </dgm:t>
    </dgm:pt>
    <dgm:pt modelId="{1EA8C150-7CBF-4553-BD6F-34B70FC60AAE}">
      <dgm:prSet/>
      <dgm:spPr/>
      <dgm:t>
        <a:bodyPr/>
        <a:lstStyle/>
        <a:p>
          <a:r>
            <a:rPr lang="en-US" baseline="0"/>
            <a:t>Contract Management</a:t>
          </a:r>
          <a:endParaRPr lang="en-US"/>
        </a:p>
      </dgm:t>
    </dgm:pt>
    <dgm:pt modelId="{CECB3DC3-642A-45F5-8778-4A575943A361}" type="parTrans" cxnId="{37A2B94A-105F-4031-BB6A-1D7C091A126E}">
      <dgm:prSet/>
      <dgm:spPr/>
      <dgm:t>
        <a:bodyPr/>
        <a:lstStyle/>
        <a:p>
          <a:endParaRPr lang="en-US"/>
        </a:p>
      </dgm:t>
    </dgm:pt>
    <dgm:pt modelId="{62177BAF-DB5D-4F90-9676-325134D4970A}" type="sibTrans" cxnId="{37A2B94A-105F-4031-BB6A-1D7C091A126E}">
      <dgm:prSet/>
      <dgm:spPr/>
      <dgm:t>
        <a:bodyPr/>
        <a:lstStyle/>
        <a:p>
          <a:endParaRPr lang="en-US"/>
        </a:p>
      </dgm:t>
    </dgm:pt>
    <dgm:pt modelId="{89BB4954-849E-4EB1-BA0A-10307A17326A}">
      <dgm:prSet/>
      <dgm:spPr/>
      <dgm:t>
        <a:bodyPr/>
        <a:lstStyle/>
        <a:p>
          <a:r>
            <a:rPr lang="en-US" baseline="0"/>
            <a:t>Districts Roles</a:t>
          </a:r>
          <a:endParaRPr lang="en-US"/>
        </a:p>
      </dgm:t>
    </dgm:pt>
    <dgm:pt modelId="{122AB3D3-E390-44DF-8BE6-7410B28FC8CD}" type="parTrans" cxnId="{7F36A0E8-D23F-4402-A62A-B277237867C6}">
      <dgm:prSet/>
      <dgm:spPr/>
      <dgm:t>
        <a:bodyPr/>
        <a:lstStyle/>
        <a:p>
          <a:endParaRPr lang="en-US"/>
        </a:p>
      </dgm:t>
    </dgm:pt>
    <dgm:pt modelId="{5B37FC1B-DE47-43CB-BE1F-7EC76CFBE5A5}" type="sibTrans" cxnId="{7F36A0E8-D23F-4402-A62A-B277237867C6}">
      <dgm:prSet/>
      <dgm:spPr/>
      <dgm:t>
        <a:bodyPr/>
        <a:lstStyle/>
        <a:p>
          <a:endParaRPr lang="en-US"/>
        </a:p>
      </dgm:t>
    </dgm:pt>
    <dgm:pt modelId="{08BC78AE-7D29-43B0-824E-1DCCAD09F270}">
      <dgm:prSet/>
      <dgm:spPr/>
      <dgm:t>
        <a:bodyPr/>
        <a:lstStyle/>
        <a:p>
          <a:r>
            <a:rPr lang="en-US" baseline="0"/>
            <a:t>Explain the Disconnect </a:t>
          </a:r>
          <a:endParaRPr lang="en-US"/>
        </a:p>
      </dgm:t>
    </dgm:pt>
    <dgm:pt modelId="{E6687E05-1947-4545-8F83-59738CA96086}" type="parTrans" cxnId="{907CEE9B-DF61-4311-97D9-0901DF4B464B}">
      <dgm:prSet/>
      <dgm:spPr/>
      <dgm:t>
        <a:bodyPr/>
        <a:lstStyle/>
        <a:p>
          <a:endParaRPr lang="en-US"/>
        </a:p>
      </dgm:t>
    </dgm:pt>
    <dgm:pt modelId="{2046C2EC-D6E9-40E5-82BA-FBC592DBC7D0}" type="sibTrans" cxnId="{907CEE9B-DF61-4311-97D9-0901DF4B464B}">
      <dgm:prSet/>
      <dgm:spPr/>
      <dgm:t>
        <a:bodyPr/>
        <a:lstStyle/>
        <a:p>
          <a:endParaRPr lang="en-US"/>
        </a:p>
      </dgm:t>
    </dgm:pt>
    <dgm:pt modelId="{1B62EC1E-C6F6-4C6E-ACD3-584DC924677D}">
      <dgm:prSet/>
      <dgm:spPr/>
      <dgm:t>
        <a:bodyPr/>
        <a:lstStyle/>
        <a:p>
          <a:r>
            <a:rPr lang="en-US" baseline="0"/>
            <a:t>How can we Connect</a:t>
          </a:r>
          <a:endParaRPr lang="en-US"/>
        </a:p>
      </dgm:t>
    </dgm:pt>
    <dgm:pt modelId="{AF44E455-F64C-474D-9412-20658FA8D961}" type="parTrans" cxnId="{4729E0C4-9F6C-463E-BD55-E3485FB66D12}">
      <dgm:prSet/>
      <dgm:spPr/>
      <dgm:t>
        <a:bodyPr/>
        <a:lstStyle/>
        <a:p>
          <a:endParaRPr lang="en-US"/>
        </a:p>
      </dgm:t>
    </dgm:pt>
    <dgm:pt modelId="{A77E7721-CC7F-4FC6-92C6-0EDA750892A5}" type="sibTrans" cxnId="{4729E0C4-9F6C-463E-BD55-E3485FB66D12}">
      <dgm:prSet/>
      <dgm:spPr/>
      <dgm:t>
        <a:bodyPr/>
        <a:lstStyle/>
        <a:p>
          <a:endParaRPr lang="en-US"/>
        </a:p>
      </dgm:t>
    </dgm:pt>
    <dgm:pt modelId="{6941D3D3-339C-4011-9025-318BA70A6EEE}" type="pres">
      <dgm:prSet presAssocID="{BED01A0B-4275-4D77-B369-A7A627A0E365}" presName="Name0" presStyleCnt="0">
        <dgm:presLayoutVars>
          <dgm:dir/>
          <dgm:animLvl val="lvl"/>
          <dgm:resizeHandles val="exact"/>
        </dgm:presLayoutVars>
      </dgm:prSet>
      <dgm:spPr/>
    </dgm:pt>
    <dgm:pt modelId="{00E73BB5-FC5C-40BA-B6C4-118C4DF88657}" type="pres">
      <dgm:prSet presAssocID="{EC990510-3300-43DA-995C-27AA9703B95B}" presName="composite" presStyleCnt="0"/>
      <dgm:spPr/>
    </dgm:pt>
    <dgm:pt modelId="{764CEF89-D431-4C9D-912B-1813BFA67FD6}" type="pres">
      <dgm:prSet presAssocID="{EC990510-3300-43DA-995C-27AA9703B95B}" presName="parTx" presStyleLbl="node1" presStyleIdx="0" presStyleCnt="1">
        <dgm:presLayoutVars>
          <dgm:chMax val="0"/>
          <dgm:chPref val="0"/>
          <dgm:bulletEnabled val="1"/>
        </dgm:presLayoutVars>
      </dgm:prSet>
      <dgm:spPr/>
    </dgm:pt>
    <dgm:pt modelId="{BDBEF90D-DD55-4D6D-82CA-33075C6FC1AE}" type="pres">
      <dgm:prSet presAssocID="{EC990510-3300-43DA-995C-27AA9703B95B}" presName="desTx" presStyleLbl="revTx" presStyleIdx="0" presStyleCnt="1">
        <dgm:presLayoutVars>
          <dgm:bulletEnabled val="1"/>
        </dgm:presLayoutVars>
      </dgm:prSet>
      <dgm:spPr/>
    </dgm:pt>
  </dgm:ptLst>
  <dgm:cxnLst>
    <dgm:cxn modelId="{85DE2D1E-AA7B-42A0-A18A-B36472B1A990}" srcId="{EC990510-3300-43DA-995C-27AA9703B95B}" destId="{99A8E0F6-248E-4002-81B5-417CCFB8ED89}" srcOrd="1" destOrd="0" parTransId="{601E98D3-BEF4-4887-B870-EA2DC9EEA1BD}" sibTransId="{D33BB8AE-FDE6-41A5-871F-97D5493FB1A4}"/>
    <dgm:cxn modelId="{F50A543F-7087-436D-8CDE-6B3847AF364A}" type="presOf" srcId="{1B62EC1E-C6F6-4C6E-ACD3-584DC924677D}" destId="{BDBEF90D-DD55-4D6D-82CA-33075C6FC1AE}" srcOrd="0" destOrd="5" presId="urn:microsoft.com/office/officeart/2005/8/layout/chevron1"/>
    <dgm:cxn modelId="{72B92B66-01FB-4C86-AB85-C2FE287DBA0C}" type="presOf" srcId="{08BC78AE-7D29-43B0-824E-1DCCAD09F270}" destId="{BDBEF90D-DD55-4D6D-82CA-33075C6FC1AE}" srcOrd="0" destOrd="4" presId="urn:microsoft.com/office/officeart/2005/8/layout/chevron1"/>
    <dgm:cxn modelId="{37A2B94A-105F-4031-BB6A-1D7C091A126E}" srcId="{EC990510-3300-43DA-995C-27AA9703B95B}" destId="{1EA8C150-7CBF-4553-BD6F-34B70FC60AAE}" srcOrd="2" destOrd="0" parTransId="{CECB3DC3-642A-45F5-8778-4A575943A361}" sibTransId="{62177BAF-DB5D-4F90-9676-325134D4970A}"/>
    <dgm:cxn modelId="{A003384E-A01A-44DB-9210-BD03690E0766}" type="presOf" srcId="{89BB4954-849E-4EB1-BA0A-10307A17326A}" destId="{BDBEF90D-DD55-4D6D-82CA-33075C6FC1AE}" srcOrd="0" destOrd="3" presId="urn:microsoft.com/office/officeart/2005/8/layout/chevron1"/>
    <dgm:cxn modelId="{BC1A2674-F51C-42B9-BB88-DB51394BE883}" type="presOf" srcId="{1EA8C150-7CBF-4553-BD6F-34B70FC60AAE}" destId="{BDBEF90D-DD55-4D6D-82CA-33075C6FC1AE}" srcOrd="0" destOrd="2" presId="urn:microsoft.com/office/officeart/2005/8/layout/chevron1"/>
    <dgm:cxn modelId="{907CEE9B-DF61-4311-97D9-0901DF4B464B}" srcId="{EC990510-3300-43DA-995C-27AA9703B95B}" destId="{08BC78AE-7D29-43B0-824E-1DCCAD09F270}" srcOrd="4" destOrd="0" parTransId="{E6687E05-1947-4545-8F83-59738CA96086}" sibTransId="{2046C2EC-D6E9-40E5-82BA-FBC592DBC7D0}"/>
    <dgm:cxn modelId="{BC95B3A8-02A0-472D-A722-BBF556D49D54}" srcId="{BED01A0B-4275-4D77-B369-A7A627A0E365}" destId="{EC990510-3300-43DA-995C-27AA9703B95B}" srcOrd="0" destOrd="0" parTransId="{510BB378-11E8-489E-950D-1D9E4E2DC30A}" sibTransId="{A867C02C-769D-4DE0-BAAF-2E832286B6F7}"/>
    <dgm:cxn modelId="{EDC87CB5-D3B1-44C8-A51E-5FC610BEC170}" type="presOf" srcId="{BED01A0B-4275-4D77-B369-A7A627A0E365}" destId="{6941D3D3-339C-4011-9025-318BA70A6EEE}" srcOrd="0" destOrd="0" presId="urn:microsoft.com/office/officeart/2005/8/layout/chevron1"/>
    <dgm:cxn modelId="{B1753EC3-C5C6-44DC-8E35-AA0DE421FCFA}" type="presOf" srcId="{EC00548C-D32F-4A49-B6D6-5DFE9728A87D}" destId="{BDBEF90D-DD55-4D6D-82CA-33075C6FC1AE}" srcOrd="0" destOrd="0" presId="urn:microsoft.com/office/officeart/2005/8/layout/chevron1"/>
    <dgm:cxn modelId="{4729E0C4-9F6C-463E-BD55-E3485FB66D12}" srcId="{EC990510-3300-43DA-995C-27AA9703B95B}" destId="{1B62EC1E-C6F6-4C6E-ACD3-584DC924677D}" srcOrd="5" destOrd="0" parTransId="{AF44E455-F64C-474D-9412-20658FA8D961}" sibTransId="{A77E7721-CC7F-4FC6-92C6-0EDA750892A5}"/>
    <dgm:cxn modelId="{A5CC4ED7-5AAD-4590-9E2F-9726F7167DFB}" type="presOf" srcId="{99A8E0F6-248E-4002-81B5-417CCFB8ED89}" destId="{BDBEF90D-DD55-4D6D-82CA-33075C6FC1AE}" srcOrd="0" destOrd="1" presId="urn:microsoft.com/office/officeart/2005/8/layout/chevron1"/>
    <dgm:cxn modelId="{85084DDC-42F1-4B08-9D72-801686E8A5B0}" srcId="{EC990510-3300-43DA-995C-27AA9703B95B}" destId="{EC00548C-D32F-4A49-B6D6-5DFE9728A87D}" srcOrd="0" destOrd="0" parTransId="{3A1B44D8-18B0-4CEF-AC28-0A66336C4C83}" sibTransId="{A2E8D023-429E-4119-B576-16A3D4D9C12F}"/>
    <dgm:cxn modelId="{75A18BDD-43D2-4DFC-AD43-B107A0232931}" type="presOf" srcId="{EC990510-3300-43DA-995C-27AA9703B95B}" destId="{764CEF89-D431-4C9D-912B-1813BFA67FD6}" srcOrd="0" destOrd="0" presId="urn:microsoft.com/office/officeart/2005/8/layout/chevron1"/>
    <dgm:cxn modelId="{7F36A0E8-D23F-4402-A62A-B277237867C6}" srcId="{EC990510-3300-43DA-995C-27AA9703B95B}" destId="{89BB4954-849E-4EB1-BA0A-10307A17326A}" srcOrd="3" destOrd="0" parTransId="{122AB3D3-E390-44DF-8BE6-7410B28FC8CD}" sibTransId="{5B37FC1B-DE47-43CB-BE1F-7EC76CFBE5A5}"/>
    <dgm:cxn modelId="{7EB6C87C-E752-4EC8-99DC-AF4205235945}" type="presParOf" srcId="{6941D3D3-339C-4011-9025-318BA70A6EEE}" destId="{00E73BB5-FC5C-40BA-B6C4-118C4DF88657}" srcOrd="0" destOrd="0" presId="urn:microsoft.com/office/officeart/2005/8/layout/chevron1"/>
    <dgm:cxn modelId="{D1BC5E0F-351F-4D4F-9608-DB7F89149EA9}" type="presParOf" srcId="{00E73BB5-FC5C-40BA-B6C4-118C4DF88657}" destId="{764CEF89-D431-4C9D-912B-1813BFA67FD6}" srcOrd="0" destOrd="0" presId="urn:microsoft.com/office/officeart/2005/8/layout/chevron1"/>
    <dgm:cxn modelId="{4A96964B-7EB4-4F5A-AF78-C2C1F7C35B50}" type="presParOf" srcId="{00E73BB5-FC5C-40BA-B6C4-118C4DF88657}" destId="{BDBEF90D-DD55-4D6D-82CA-33075C6FC1A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D4AB2B-9EB9-4005-AFBC-F38D38FB22B5}" type="doc">
      <dgm:prSet loTypeId="urn:microsoft.com/office/officeart/2005/8/layout/hierarchy1" loCatId="hierarchy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AD3C63C-4A7A-4281-A89A-67E30DD3B8CB}">
      <dgm:prSet/>
      <dgm:spPr/>
      <dgm:t>
        <a:bodyPr/>
        <a:lstStyle/>
        <a:p>
          <a:r>
            <a:rPr lang="en-US" baseline="0" dirty="0"/>
            <a:t>50% or Over (by end of semester) Utilization within the WTFSC</a:t>
          </a:r>
          <a:endParaRPr lang="en-US" dirty="0"/>
        </a:p>
      </dgm:t>
    </dgm:pt>
    <dgm:pt modelId="{A49D31F1-9912-47CE-BCE4-17EDED442071}" type="parTrans" cxnId="{E9F84954-2E82-47BE-861B-9B0539AB8FFF}">
      <dgm:prSet/>
      <dgm:spPr/>
      <dgm:t>
        <a:bodyPr/>
        <a:lstStyle/>
        <a:p>
          <a:endParaRPr lang="en-US"/>
        </a:p>
      </dgm:t>
    </dgm:pt>
    <dgm:pt modelId="{0084F637-D625-4195-BB08-84A1006A040F}" type="sibTrans" cxnId="{E9F84954-2E82-47BE-861B-9B0539AB8FFF}">
      <dgm:prSet/>
      <dgm:spPr/>
      <dgm:t>
        <a:bodyPr/>
        <a:lstStyle/>
        <a:p>
          <a:endParaRPr lang="en-US"/>
        </a:p>
      </dgm:t>
    </dgm:pt>
    <dgm:pt modelId="{AB1B7F0E-A32F-49CB-83A6-0B8B09EE5379}">
      <dgm:prSet/>
      <dgm:spPr/>
      <dgm:t>
        <a:bodyPr/>
        <a:lstStyle/>
        <a:p>
          <a:r>
            <a:rPr lang="en-US" baseline="0" dirty="0"/>
            <a:t>Pending PO’s/Orders in the Labatt Systems</a:t>
          </a:r>
          <a:endParaRPr lang="en-US" dirty="0"/>
        </a:p>
      </dgm:t>
    </dgm:pt>
    <dgm:pt modelId="{B4CF2CF5-6309-4F31-9FA6-EFDB83395F51}" type="parTrans" cxnId="{1FF19937-E1E5-4582-91F5-233332DF583A}">
      <dgm:prSet/>
      <dgm:spPr/>
      <dgm:t>
        <a:bodyPr/>
        <a:lstStyle/>
        <a:p>
          <a:endParaRPr lang="en-US"/>
        </a:p>
      </dgm:t>
    </dgm:pt>
    <dgm:pt modelId="{D8221443-0AAA-4A41-993D-63A33F9CB065}" type="sibTrans" cxnId="{1FF19937-E1E5-4582-91F5-233332DF583A}">
      <dgm:prSet/>
      <dgm:spPr/>
      <dgm:t>
        <a:bodyPr/>
        <a:lstStyle/>
        <a:p>
          <a:endParaRPr lang="en-US"/>
        </a:p>
      </dgm:t>
    </dgm:pt>
    <dgm:pt modelId="{8405E22C-8796-4746-B2F3-D7A095E3BC27}">
      <dgm:prSet/>
      <dgm:spPr/>
      <dgm:t>
        <a:bodyPr/>
        <a:lstStyle/>
        <a:p>
          <a:r>
            <a:rPr lang="en-US" baseline="0" dirty="0"/>
            <a:t>Security for Members for SY24-25 Allocations</a:t>
          </a:r>
          <a:endParaRPr lang="en-US" dirty="0"/>
        </a:p>
      </dgm:t>
    </dgm:pt>
    <dgm:pt modelId="{5CDC94A8-287E-465E-9D71-DFAE8C1E3132}" type="parTrans" cxnId="{C867E75E-6263-477D-A6C2-9D865C5CA6F9}">
      <dgm:prSet/>
      <dgm:spPr/>
      <dgm:t>
        <a:bodyPr/>
        <a:lstStyle/>
        <a:p>
          <a:endParaRPr lang="en-US"/>
        </a:p>
      </dgm:t>
    </dgm:pt>
    <dgm:pt modelId="{525EF3E4-33C0-4447-8561-4E3FC4A4EC42}" type="sibTrans" cxnId="{C867E75E-6263-477D-A6C2-9D865C5CA6F9}">
      <dgm:prSet/>
      <dgm:spPr/>
      <dgm:t>
        <a:bodyPr/>
        <a:lstStyle/>
        <a:p>
          <a:endParaRPr lang="en-US"/>
        </a:p>
      </dgm:t>
    </dgm:pt>
    <dgm:pt modelId="{30A42D08-D2EB-42B4-B729-7E2E5B5BD251}" type="pres">
      <dgm:prSet presAssocID="{0BD4AB2B-9EB9-4005-AFBC-F38D38FB22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DB1F56-7ACF-4116-B096-FEC7C7988656}" type="pres">
      <dgm:prSet presAssocID="{8AD3C63C-4A7A-4281-A89A-67E30DD3B8CB}" presName="hierRoot1" presStyleCnt="0"/>
      <dgm:spPr/>
    </dgm:pt>
    <dgm:pt modelId="{DE51563D-C2F5-401B-8EBB-1532B0CB3ECB}" type="pres">
      <dgm:prSet presAssocID="{8AD3C63C-4A7A-4281-A89A-67E30DD3B8CB}" presName="composite" presStyleCnt="0"/>
      <dgm:spPr/>
    </dgm:pt>
    <dgm:pt modelId="{F4C714C7-7E15-4D15-A906-FE9056F614F0}" type="pres">
      <dgm:prSet presAssocID="{8AD3C63C-4A7A-4281-A89A-67E30DD3B8CB}" presName="background" presStyleLbl="node0" presStyleIdx="0" presStyleCnt="3"/>
      <dgm:spPr/>
    </dgm:pt>
    <dgm:pt modelId="{B8981CCF-AAC8-4B04-923E-399CB01D1FCC}" type="pres">
      <dgm:prSet presAssocID="{8AD3C63C-4A7A-4281-A89A-67E30DD3B8CB}" presName="text" presStyleLbl="fgAcc0" presStyleIdx="0" presStyleCnt="3">
        <dgm:presLayoutVars>
          <dgm:chPref val="3"/>
        </dgm:presLayoutVars>
      </dgm:prSet>
      <dgm:spPr/>
    </dgm:pt>
    <dgm:pt modelId="{FE1D5CD7-B7CC-4B9B-9666-CA75DE866D78}" type="pres">
      <dgm:prSet presAssocID="{8AD3C63C-4A7A-4281-A89A-67E30DD3B8CB}" presName="hierChild2" presStyleCnt="0"/>
      <dgm:spPr/>
    </dgm:pt>
    <dgm:pt modelId="{2A719F9A-6CA9-4FF2-BF6F-D2FBBF8030F6}" type="pres">
      <dgm:prSet presAssocID="{AB1B7F0E-A32F-49CB-83A6-0B8B09EE5379}" presName="hierRoot1" presStyleCnt="0"/>
      <dgm:spPr/>
    </dgm:pt>
    <dgm:pt modelId="{7181A928-DC45-4AD9-8B2D-8B3FC2E94B14}" type="pres">
      <dgm:prSet presAssocID="{AB1B7F0E-A32F-49CB-83A6-0B8B09EE5379}" presName="composite" presStyleCnt="0"/>
      <dgm:spPr/>
    </dgm:pt>
    <dgm:pt modelId="{DF041278-AD66-4F1F-8D50-B6FA23893FDD}" type="pres">
      <dgm:prSet presAssocID="{AB1B7F0E-A32F-49CB-83A6-0B8B09EE5379}" presName="background" presStyleLbl="node0" presStyleIdx="1" presStyleCnt="3"/>
      <dgm:spPr/>
    </dgm:pt>
    <dgm:pt modelId="{F97CF546-5ACB-43AB-AD82-13B714AC0863}" type="pres">
      <dgm:prSet presAssocID="{AB1B7F0E-A32F-49CB-83A6-0B8B09EE5379}" presName="text" presStyleLbl="fgAcc0" presStyleIdx="1" presStyleCnt="3">
        <dgm:presLayoutVars>
          <dgm:chPref val="3"/>
        </dgm:presLayoutVars>
      </dgm:prSet>
      <dgm:spPr/>
    </dgm:pt>
    <dgm:pt modelId="{11CCED0A-A66B-438C-9DEC-34237684951F}" type="pres">
      <dgm:prSet presAssocID="{AB1B7F0E-A32F-49CB-83A6-0B8B09EE5379}" presName="hierChild2" presStyleCnt="0"/>
      <dgm:spPr/>
    </dgm:pt>
    <dgm:pt modelId="{0BA16E56-C65E-4674-BFF5-1F03F8F3A625}" type="pres">
      <dgm:prSet presAssocID="{8405E22C-8796-4746-B2F3-D7A095E3BC27}" presName="hierRoot1" presStyleCnt="0"/>
      <dgm:spPr/>
    </dgm:pt>
    <dgm:pt modelId="{15E2609B-0078-4335-9D58-DB33FD3321EB}" type="pres">
      <dgm:prSet presAssocID="{8405E22C-8796-4746-B2F3-D7A095E3BC27}" presName="composite" presStyleCnt="0"/>
      <dgm:spPr/>
    </dgm:pt>
    <dgm:pt modelId="{61DE2E88-203F-48D9-A05E-329849CE09B8}" type="pres">
      <dgm:prSet presAssocID="{8405E22C-8796-4746-B2F3-D7A095E3BC27}" presName="background" presStyleLbl="node0" presStyleIdx="2" presStyleCnt="3"/>
      <dgm:spPr/>
    </dgm:pt>
    <dgm:pt modelId="{6B9F5557-840B-4487-A492-50AEB72C79D8}" type="pres">
      <dgm:prSet presAssocID="{8405E22C-8796-4746-B2F3-D7A095E3BC27}" presName="text" presStyleLbl="fgAcc0" presStyleIdx="2" presStyleCnt="3">
        <dgm:presLayoutVars>
          <dgm:chPref val="3"/>
        </dgm:presLayoutVars>
      </dgm:prSet>
      <dgm:spPr/>
    </dgm:pt>
    <dgm:pt modelId="{BC17851E-5D4D-495C-9A15-F461D26ED83B}" type="pres">
      <dgm:prSet presAssocID="{8405E22C-8796-4746-B2F3-D7A095E3BC27}" presName="hierChild2" presStyleCnt="0"/>
      <dgm:spPr/>
    </dgm:pt>
  </dgm:ptLst>
  <dgm:cxnLst>
    <dgm:cxn modelId="{80412B1E-AA06-4FAA-8672-1C23235009E4}" type="presOf" srcId="{AB1B7F0E-A32F-49CB-83A6-0B8B09EE5379}" destId="{F97CF546-5ACB-43AB-AD82-13B714AC0863}" srcOrd="0" destOrd="0" presId="urn:microsoft.com/office/officeart/2005/8/layout/hierarchy1"/>
    <dgm:cxn modelId="{1FF19937-E1E5-4582-91F5-233332DF583A}" srcId="{0BD4AB2B-9EB9-4005-AFBC-F38D38FB22B5}" destId="{AB1B7F0E-A32F-49CB-83A6-0B8B09EE5379}" srcOrd="1" destOrd="0" parTransId="{B4CF2CF5-6309-4F31-9FA6-EFDB83395F51}" sibTransId="{D8221443-0AAA-4A41-993D-63A33F9CB065}"/>
    <dgm:cxn modelId="{C867E75E-6263-477D-A6C2-9D865C5CA6F9}" srcId="{0BD4AB2B-9EB9-4005-AFBC-F38D38FB22B5}" destId="{8405E22C-8796-4746-B2F3-D7A095E3BC27}" srcOrd="2" destOrd="0" parTransId="{5CDC94A8-287E-465E-9D71-DFAE8C1E3132}" sibTransId="{525EF3E4-33C0-4447-8561-4E3FC4A4EC42}"/>
    <dgm:cxn modelId="{E9F84954-2E82-47BE-861B-9B0539AB8FFF}" srcId="{0BD4AB2B-9EB9-4005-AFBC-F38D38FB22B5}" destId="{8AD3C63C-4A7A-4281-A89A-67E30DD3B8CB}" srcOrd="0" destOrd="0" parTransId="{A49D31F1-9912-47CE-BCE4-17EDED442071}" sibTransId="{0084F637-D625-4195-BB08-84A1006A040F}"/>
    <dgm:cxn modelId="{8727B677-812C-437E-9CE8-E37E31EF9001}" type="presOf" srcId="{8405E22C-8796-4746-B2F3-D7A095E3BC27}" destId="{6B9F5557-840B-4487-A492-50AEB72C79D8}" srcOrd="0" destOrd="0" presId="urn:microsoft.com/office/officeart/2005/8/layout/hierarchy1"/>
    <dgm:cxn modelId="{CAD4CE9A-1B20-4B43-B972-92996B7C348D}" type="presOf" srcId="{0BD4AB2B-9EB9-4005-AFBC-F38D38FB22B5}" destId="{30A42D08-D2EB-42B4-B729-7E2E5B5BD251}" srcOrd="0" destOrd="0" presId="urn:microsoft.com/office/officeart/2005/8/layout/hierarchy1"/>
    <dgm:cxn modelId="{9C8C2CBA-C7CF-4883-82A6-D9FC6004FCE4}" type="presOf" srcId="{8AD3C63C-4A7A-4281-A89A-67E30DD3B8CB}" destId="{B8981CCF-AAC8-4B04-923E-399CB01D1FCC}" srcOrd="0" destOrd="0" presId="urn:microsoft.com/office/officeart/2005/8/layout/hierarchy1"/>
    <dgm:cxn modelId="{FFA0CF4E-4624-44D5-A8BC-53F6DB8801A1}" type="presParOf" srcId="{30A42D08-D2EB-42B4-B729-7E2E5B5BD251}" destId="{C0DB1F56-7ACF-4116-B096-FEC7C7988656}" srcOrd="0" destOrd="0" presId="urn:microsoft.com/office/officeart/2005/8/layout/hierarchy1"/>
    <dgm:cxn modelId="{61597032-FFBB-438D-9D04-EB7992FC1EDB}" type="presParOf" srcId="{C0DB1F56-7ACF-4116-B096-FEC7C7988656}" destId="{DE51563D-C2F5-401B-8EBB-1532B0CB3ECB}" srcOrd="0" destOrd="0" presId="urn:microsoft.com/office/officeart/2005/8/layout/hierarchy1"/>
    <dgm:cxn modelId="{A2AAD9EF-C14B-4C0A-9933-7757595FB1AF}" type="presParOf" srcId="{DE51563D-C2F5-401B-8EBB-1532B0CB3ECB}" destId="{F4C714C7-7E15-4D15-A906-FE9056F614F0}" srcOrd="0" destOrd="0" presId="urn:microsoft.com/office/officeart/2005/8/layout/hierarchy1"/>
    <dgm:cxn modelId="{8A9BC8CE-4177-4368-88B4-66590B77BDF1}" type="presParOf" srcId="{DE51563D-C2F5-401B-8EBB-1532B0CB3ECB}" destId="{B8981CCF-AAC8-4B04-923E-399CB01D1FCC}" srcOrd="1" destOrd="0" presId="urn:microsoft.com/office/officeart/2005/8/layout/hierarchy1"/>
    <dgm:cxn modelId="{B3FE8E6F-C775-471D-910C-0BD78E529E5E}" type="presParOf" srcId="{C0DB1F56-7ACF-4116-B096-FEC7C7988656}" destId="{FE1D5CD7-B7CC-4B9B-9666-CA75DE866D78}" srcOrd="1" destOrd="0" presId="urn:microsoft.com/office/officeart/2005/8/layout/hierarchy1"/>
    <dgm:cxn modelId="{86E45EED-E9E6-4079-A8C5-856A68636252}" type="presParOf" srcId="{30A42D08-D2EB-42B4-B729-7E2E5B5BD251}" destId="{2A719F9A-6CA9-4FF2-BF6F-D2FBBF8030F6}" srcOrd="1" destOrd="0" presId="urn:microsoft.com/office/officeart/2005/8/layout/hierarchy1"/>
    <dgm:cxn modelId="{9540D329-797B-4014-93EE-6D417E8F257E}" type="presParOf" srcId="{2A719F9A-6CA9-4FF2-BF6F-D2FBBF8030F6}" destId="{7181A928-DC45-4AD9-8B2D-8B3FC2E94B14}" srcOrd="0" destOrd="0" presId="urn:microsoft.com/office/officeart/2005/8/layout/hierarchy1"/>
    <dgm:cxn modelId="{C6801494-5A73-4332-817B-9A6CB84FD15F}" type="presParOf" srcId="{7181A928-DC45-4AD9-8B2D-8B3FC2E94B14}" destId="{DF041278-AD66-4F1F-8D50-B6FA23893FDD}" srcOrd="0" destOrd="0" presId="urn:microsoft.com/office/officeart/2005/8/layout/hierarchy1"/>
    <dgm:cxn modelId="{C6D2BEE2-6BB1-4FA1-B241-2BDAAC96FB6E}" type="presParOf" srcId="{7181A928-DC45-4AD9-8B2D-8B3FC2E94B14}" destId="{F97CF546-5ACB-43AB-AD82-13B714AC0863}" srcOrd="1" destOrd="0" presId="urn:microsoft.com/office/officeart/2005/8/layout/hierarchy1"/>
    <dgm:cxn modelId="{4356EC0C-B5B6-4937-B69B-E08C4DEFD6E4}" type="presParOf" srcId="{2A719F9A-6CA9-4FF2-BF6F-D2FBBF8030F6}" destId="{11CCED0A-A66B-438C-9DEC-34237684951F}" srcOrd="1" destOrd="0" presId="urn:microsoft.com/office/officeart/2005/8/layout/hierarchy1"/>
    <dgm:cxn modelId="{4978F5ED-EEDB-4F4F-9C86-B7DA2B6D8AE3}" type="presParOf" srcId="{30A42D08-D2EB-42B4-B729-7E2E5B5BD251}" destId="{0BA16E56-C65E-4674-BFF5-1F03F8F3A625}" srcOrd="2" destOrd="0" presId="urn:microsoft.com/office/officeart/2005/8/layout/hierarchy1"/>
    <dgm:cxn modelId="{53B162C1-DD61-4047-AF7B-A936F1B32523}" type="presParOf" srcId="{0BA16E56-C65E-4674-BFF5-1F03F8F3A625}" destId="{15E2609B-0078-4335-9D58-DB33FD3321EB}" srcOrd="0" destOrd="0" presId="urn:microsoft.com/office/officeart/2005/8/layout/hierarchy1"/>
    <dgm:cxn modelId="{932A81AA-F10E-419F-81F0-336EF97FD673}" type="presParOf" srcId="{15E2609B-0078-4335-9D58-DB33FD3321EB}" destId="{61DE2E88-203F-48D9-A05E-329849CE09B8}" srcOrd="0" destOrd="0" presId="urn:microsoft.com/office/officeart/2005/8/layout/hierarchy1"/>
    <dgm:cxn modelId="{981B65D9-06EB-4F45-AA2A-7BA79944F669}" type="presParOf" srcId="{15E2609B-0078-4335-9D58-DB33FD3321EB}" destId="{6B9F5557-840B-4487-A492-50AEB72C79D8}" srcOrd="1" destOrd="0" presId="urn:microsoft.com/office/officeart/2005/8/layout/hierarchy1"/>
    <dgm:cxn modelId="{8EBFAAE7-1523-47EC-9AE1-76F94C179E60}" type="presParOf" srcId="{0BA16E56-C65E-4674-BFF5-1F03F8F3A625}" destId="{BC17851E-5D4D-495C-9A15-F461D26ED83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CEF89-D431-4C9D-912B-1813BFA67FD6}">
      <dsp:nvSpPr>
        <dsp:cNvPr id="0" name=""/>
        <dsp:cNvSpPr/>
      </dsp:nvSpPr>
      <dsp:spPr>
        <a:xfrm>
          <a:off x="0" y="4864"/>
          <a:ext cx="8777329" cy="1458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baseline="0"/>
            <a:t>Commodity Transfer Request for Processing Are Now Available</a:t>
          </a:r>
          <a:endParaRPr lang="en-US" sz="2700" kern="1200"/>
        </a:p>
      </dsp:txBody>
      <dsp:txXfrm>
        <a:off x="729000" y="4864"/>
        <a:ext cx="7319329" cy="1458000"/>
      </dsp:txXfrm>
    </dsp:sp>
    <dsp:sp modelId="{BDBEF90D-DD55-4D6D-82CA-33075C6FC1AE}">
      <dsp:nvSpPr>
        <dsp:cNvPr id="0" name=""/>
        <dsp:cNvSpPr/>
      </dsp:nvSpPr>
      <dsp:spPr>
        <a:xfrm>
          <a:off x="0" y="1645114"/>
          <a:ext cx="7021863" cy="255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baseline="0"/>
            <a:t>WTFSC &amp; Labatt Prep Work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baseline="0"/>
            <a:t>Brokers &amp; Processors Roles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baseline="0"/>
            <a:t>Contract Management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baseline="0"/>
            <a:t>Districts Roles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baseline="0"/>
            <a:t>Explain the Disconnect 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baseline="0"/>
            <a:t>How can we Connect</a:t>
          </a:r>
          <a:endParaRPr lang="en-US" sz="2700" kern="1200"/>
        </a:p>
      </dsp:txBody>
      <dsp:txXfrm>
        <a:off x="0" y="1645114"/>
        <a:ext cx="7021863" cy="2551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714C7-7E15-4D15-A906-FE9056F614F0}">
      <dsp:nvSpPr>
        <dsp:cNvPr id="0" name=""/>
        <dsp:cNvSpPr/>
      </dsp:nvSpPr>
      <dsp:spPr>
        <a:xfrm>
          <a:off x="0" y="1185787"/>
          <a:ext cx="2470987" cy="15690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981CCF-AAC8-4B04-923E-399CB01D1FCC}">
      <dsp:nvSpPr>
        <dsp:cNvPr id="0" name=""/>
        <dsp:cNvSpPr/>
      </dsp:nvSpPr>
      <dsp:spPr>
        <a:xfrm>
          <a:off x="274554" y="1446613"/>
          <a:ext cx="2470987" cy="1569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/>
            <a:t>50% or Over (by end of semester) Utilization within the WTFSC</a:t>
          </a:r>
          <a:endParaRPr lang="en-US" sz="2100" kern="1200" dirty="0"/>
        </a:p>
      </dsp:txBody>
      <dsp:txXfrm>
        <a:off x="320511" y="1492570"/>
        <a:ext cx="2379073" cy="1477163"/>
      </dsp:txXfrm>
    </dsp:sp>
    <dsp:sp modelId="{DF041278-AD66-4F1F-8D50-B6FA23893FDD}">
      <dsp:nvSpPr>
        <dsp:cNvPr id="0" name=""/>
        <dsp:cNvSpPr/>
      </dsp:nvSpPr>
      <dsp:spPr>
        <a:xfrm>
          <a:off x="3020096" y="1185787"/>
          <a:ext cx="2470987" cy="15690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7CF546-5ACB-43AB-AD82-13B714AC0863}">
      <dsp:nvSpPr>
        <dsp:cNvPr id="0" name=""/>
        <dsp:cNvSpPr/>
      </dsp:nvSpPr>
      <dsp:spPr>
        <a:xfrm>
          <a:off x="3294650" y="1446613"/>
          <a:ext cx="2470987" cy="1569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/>
            <a:t>Pending PO’s/Orders in the Labatt Systems</a:t>
          </a:r>
          <a:endParaRPr lang="en-US" sz="2100" kern="1200" dirty="0"/>
        </a:p>
      </dsp:txBody>
      <dsp:txXfrm>
        <a:off x="3340607" y="1492570"/>
        <a:ext cx="2379073" cy="1477163"/>
      </dsp:txXfrm>
    </dsp:sp>
    <dsp:sp modelId="{61DE2E88-203F-48D9-A05E-329849CE09B8}">
      <dsp:nvSpPr>
        <dsp:cNvPr id="0" name=""/>
        <dsp:cNvSpPr/>
      </dsp:nvSpPr>
      <dsp:spPr>
        <a:xfrm>
          <a:off x="6040192" y="1185787"/>
          <a:ext cx="2470987" cy="15690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9F5557-840B-4487-A492-50AEB72C79D8}">
      <dsp:nvSpPr>
        <dsp:cNvPr id="0" name=""/>
        <dsp:cNvSpPr/>
      </dsp:nvSpPr>
      <dsp:spPr>
        <a:xfrm>
          <a:off x="6314747" y="1446613"/>
          <a:ext cx="2470987" cy="1569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/>
            <a:t>Security for Members for SY24-25 Allocations</a:t>
          </a:r>
          <a:endParaRPr lang="en-US" sz="2100" kern="1200" dirty="0"/>
        </a:p>
      </dsp:txBody>
      <dsp:txXfrm>
        <a:off x="6360704" y="1492570"/>
        <a:ext cx="2379073" cy="1477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lfredgarcia@labattfood.com" TargetMode="External"/><Relationship Id="rId2" Type="http://schemas.openxmlformats.org/officeDocument/2006/relationships/hyperlink" Target="mailto:dglenn@esc17.ne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BC6A0D-8979-47FF-B606-70528EF8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D9E566-569B-AA0F-9BAE-B01933175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2594" y="758952"/>
            <a:ext cx="9056876" cy="4041648"/>
          </a:xfrm>
        </p:spPr>
        <p:txBody>
          <a:bodyPr>
            <a:normAutofit/>
          </a:bodyPr>
          <a:lstStyle/>
          <a:p>
            <a:r>
              <a:rPr lang="en-US" dirty="0"/>
              <a:t>COMMODITY POUNDS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6B4F2-821C-74A0-F1E6-2762FAA49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2594" y="4800600"/>
            <a:ext cx="9056876" cy="16916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How Can We All Work Together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92CCBF-1641-4D35-9B74-6E4981730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81247F-555D-BFA9-716B-36EDD667AD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337" y="5646420"/>
            <a:ext cx="1576237" cy="1060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1DD6A3-093A-0273-1B96-BC2DFCC3F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346" y="5530690"/>
            <a:ext cx="1576237" cy="113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572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3A64A-0940-87DA-6D0E-E46CF29BD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282" y="3749041"/>
            <a:ext cx="10134678" cy="16357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800" dirty="0"/>
              <a:t>Thank You</a:t>
            </a:r>
          </a:p>
        </p:txBody>
      </p:sp>
      <p:pic>
        <p:nvPicPr>
          <p:cNvPr id="6" name="Graphic 5" descr="Handshake">
            <a:extLst>
              <a:ext uri="{FF2B5EF4-FFF2-40B4-BE49-F238E27FC236}">
                <a16:creationId xmlns:a16="http://schemas.microsoft.com/office/drawing/2014/main" id="{B7B89100-6720-1A27-254C-5109F9EFE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8915" y="643467"/>
            <a:ext cx="2841413" cy="284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7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EA86E-8037-0230-4D16-5589CA97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Purpose of the Meeting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EA87E25D-EA87-924B-C498-EB1DA44A94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541614"/>
              </p:ext>
            </p:extLst>
          </p:nvPr>
        </p:nvGraphicFramePr>
        <p:xfrm>
          <a:off x="1262063" y="2013054"/>
          <a:ext cx="8777329" cy="4201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971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6659-4577-F9AB-A2E9-5C9C432E0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032" y="365760"/>
            <a:ext cx="5997678" cy="1325562"/>
          </a:xfrm>
        </p:spPr>
        <p:txBody>
          <a:bodyPr>
            <a:normAutofit/>
          </a:bodyPr>
          <a:lstStyle/>
          <a:p>
            <a:r>
              <a:rPr lang="en-US" dirty="0"/>
              <a:t>WTFSC &amp; LABATT FOOD SERVICE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C2BF78-EE5B-49C7-ADD9-58CDBD13E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4F6C5-97A3-356B-E14A-3EBC7D813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139" y="2005739"/>
            <a:ext cx="6015571" cy="417439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Steps Did We Take</a:t>
            </a:r>
          </a:p>
          <a:p>
            <a:pPr lvl="1"/>
            <a:r>
              <a:rPr lang="en-US" dirty="0"/>
              <a:t>In November &amp; December ran reports to gather usage</a:t>
            </a:r>
          </a:p>
          <a:p>
            <a:pPr lvl="2"/>
            <a:r>
              <a:rPr lang="en-US" dirty="0"/>
              <a:t>Created Spreadsheets with calculators and vendor codes</a:t>
            </a:r>
          </a:p>
          <a:p>
            <a:pPr lvl="3"/>
            <a:r>
              <a:rPr lang="en-US" dirty="0"/>
              <a:t>Labatt Reps reached out to districts </a:t>
            </a:r>
          </a:p>
          <a:p>
            <a:pPr lvl="4"/>
            <a:r>
              <a:rPr lang="en-US" dirty="0"/>
              <a:t>S’mores &amp; emails were sent out to districts</a:t>
            </a:r>
          </a:p>
          <a:p>
            <a:endParaRPr lang="en-US" dirty="0"/>
          </a:p>
        </p:txBody>
      </p:sp>
      <p:pic>
        <p:nvPicPr>
          <p:cNvPr id="5" name="Picture 4" descr="Calculator and folders">
            <a:extLst>
              <a:ext uri="{FF2B5EF4-FFF2-40B4-BE49-F238E27FC236}">
                <a16:creationId xmlns:a16="http://schemas.microsoft.com/office/drawing/2014/main" id="{89A699CE-6144-F840-2E61-79F0A04ABE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80" r="36841" b="-1"/>
          <a:stretch/>
        </p:blipFill>
        <p:spPr>
          <a:xfrm>
            <a:off x="7538689" y="10"/>
            <a:ext cx="465331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1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E4EF-F17A-D2F9-29DA-4A0A7A11A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Why Did We Hope to Accomplish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5364B8-7EBB-6827-502E-2B0B4452D2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295272"/>
              </p:ext>
            </p:extLst>
          </p:nvPr>
        </p:nvGraphicFramePr>
        <p:xfrm>
          <a:off x="1262063" y="2013055"/>
          <a:ext cx="8785735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80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 rot="5400000">
            <a:off x="1541196" y="4427930"/>
            <a:ext cx="1367396" cy="9589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 rot="5400000">
            <a:off x="5415995" y="4427929"/>
            <a:ext cx="1367396" cy="9589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68" y="-3156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000" b="1" spc="600" dirty="0">
                <a:solidFill>
                  <a:srgbClr val="244C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TRANSFER IMPACTS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83569"/>
            <a:ext cx="1271437" cy="693873"/>
          </a:xfrm>
          <a:prstGeom prst="rect">
            <a:avLst/>
          </a:prstGeom>
        </p:spPr>
      </p:pic>
      <p:sp>
        <p:nvSpPr>
          <p:cNvPr id="4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 rot="2067447">
            <a:off x="8698860" y="2254869"/>
            <a:ext cx="1464777" cy="9538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 rot="5400000">
            <a:off x="5596138" y="2122938"/>
            <a:ext cx="984135" cy="9538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 rot="8757347">
            <a:off x="2078123" y="2275062"/>
            <a:ext cx="1464777" cy="9538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 rot="5400000">
            <a:off x="9551200" y="4472123"/>
            <a:ext cx="1367396" cy="9589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370987" y="1076966"/>
            <a:ext cx="5529825" cy="90741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District is transferring pounds.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26595" y="2601486"/>
            <a:ext cx="2922691" cy="121405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District is transferring out pounds with zero usage.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638349" y="2622315"/>
            <a:ext cx="2922691" cy="121405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District is transferring out pounds with low usage.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8527125" y="2772291"/>
            <a:ext cx="2639433" cy="104329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District is transferring out pounds with high usage. 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638349" y="5179434"/>
            <a:ext cx="2922691" cy="121405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Transferring still results in low usage. District will not be eligible to process pounds for SY24-25. 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8700516" y="5224550"/>
            <a:ext cx="2466042" cy="121405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District will be eligible to process pounds for SY24-25.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26595" y="5159573"/>
            <a:ext cx="2922691" cy="127903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Transferring still results in zero usage. District will not be eligible to process pounds for SY24-25.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FD2F80-48C5-DCF8-1D9A-DA83940ACF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1" y="136764"/>
            <a:ext cx="1277825" cy="8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82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 rot="5400000">
            <a:off x="6336050" y="3292024"/>
            <a:ext cx="3458642" cy="11232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68" y="-315653"/>
            <a:ext cx="10515600" cy="1168131"/>
          </a:xfrm>
        </p:spPr>
        <p:txBody>
          <a:bodyPr>
            <a:normAutofit/>
          </a:bodyPr>
          <a:lstStyle/>
          <a:p>
            <a:pPr algn="ctr"/>
            <a:r>
              <a:rPr lang="en-US" sz="2000" b="1" spc="600" dirty="0">
                <a:solidFill>
                  <a:srgbClr val="244C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TRANSFER COMMUNICATION</a:t>
            </a:r>
          </a:p>
        </p:txBody>
      </p:sp>
      <p:sp>
        <p:nvSpPr>
          <p:cNvPr id="4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 rot="5400000">
            <a:off x="2197397" y="3635500"/>
            <a:ext cx="3948480" cy="1190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781841" y="870131"/>
            <a:ext cx="4648253" cy="85066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District reviews commodity usage.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979111" y="2620726"/>
            <a:ext cx="2456752" cy="10143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District is transferring pounds.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828776" y="2620726"/>
            <a:ext cx="2456752" cy="10143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Not Transferring.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6828776" y="4829559"/>
            <a:ext cx="2456752" cy="10143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Review booked orders with Labatt.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979111" y="4063169"/>
            <a:ext cx="2456752" cy="10143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Review with Dorothy to transfer to another WTC member.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979111" y="5505612"/>
            <a:ext cx="2456752" cy="10143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Review pending booked orders with Labatt.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7143BF-40C2-4AA2-61FB-2B77AD5E89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048" y="6012780"/>
            <a:ext cx="1271437" cy="6938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0B7C87-ECA2-5ECC-50CB-FA1773AA63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5" y="268412"/>
            <a:ext cx="1277825" cy="8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7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8800" y="-6627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000" b="1" spc="600" dirty="0">
                <a:solidFill>
                  <a:srgbClr val="244C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Scenario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81787"/>
            <a:ext cx="12211937" cy="0"/>
          </a:xfrm>
          <a:prstGeom prst="line">
            <a:avLst/>
          </a:prstGeom>
          <a:ln w="19050">
            <a:solidFill>
              <a:srgbClr val="F370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83570"/>
            <a:ext cx="1271437" cy="527116"/>
          </a:xfrm>
          <a:prstGeom prst="rect">
            <a:avLst/>
          </a:prstGeom>
        </p:spPr>
      </p:pic>
      <p:sp>
        <p:nvSpPr>
          <p:cNvPr id="4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 rot="5400000">
            <a:off x="2197397" y="3635500"/>
            <a:ext cx="3948480" cy="1190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572568" y="700794"/>
            <a:ext cx="7857527" cy="106104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District is asked to transfer pounds by a broker or processor and agrees to do so before checking with WTFSC or Labatt.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050992" y="2620726"/>
            <a:ext cx="4281442" cy="10143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District ‘s pounds are transferred to State account or another CE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700472" y="4063169"/>
            <a:ext cx="2956844" cy="101433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District had pending order in Labatt system.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93108" y="5505612"/>
            <a:ext cx="8255236" cy="121992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IF districts decides to use product , they will have to pay commercial price through Labatt. IF they decide not use products and Labatt is not aware of circumstances, this could result in Labatt have excess inventory.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C34B77-243C-F001-A4B8-61805327F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354" y="5819288"/>
            <a:ext cx="1277825" cy="8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2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ACBE00-0221-433D-8EA5-D9D7B45F3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FB0C39A-F8CA-4A79-AFFC-E9780FB19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Yellow and blue symbols">
            <a:extLst>
              <a:ext uri="{FF2B5EF4-FFF2-40B4-BE49-F238E27FC236}">
                <a16:creationId xmlns:a16="http://schemas.microsoft.com/office/drawing/2014/main" id="{FCE7F762-4EC1-6122-DB6A-93183DE51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2909" b="13561"/>
          <a:stretch/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1509D-1D01-158D-F6D7-2E306A098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7200" dirty="0"/>
              <a:t>Open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501494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68C397E-C9BC-4DE8-986D-204E427AD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1690C4-8EFA-12C8-5DE8-7A0818592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For Concerns or Questions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7E2A9-F0E7-C9C6-546D-02CF48D2CAC4}"/>
              </a:ext>
            </a:extLst>
          </p:cNvPr>
          <p:cNvSpPr>
            <a:spLocks/>
          </p:cNvSpPr>
          <p:nvPr/>
        </p:nvSpPr>
        <p:spPr>
          <a:xfrm>
            <a:off x="1262063" y="2070325"/>
            <a:ext cx="4208308" cy="4086937"/>
          </a:xfrm>
          <a:prstGeom prst="rect">
            <a:avLst/>
          </a:prstGeom>
        </p:spPr>
        <p:txBody>
          <a:bodyPr/>
          <a:lstStyle/>
          <a:p>
            <a:pPr defTabSz="425196">
              <a:spcAft>
                <a:spcPts val="600"/>
              </a:spcAft>
            </a:pPr>
            <a:r>
              <a:rPr lang="en-US" sz="167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Dorothy Glenn</a:t>
            </a:r>
          </a:p>
          <a:p>
            <a:pPr defTabSz="425196">
              <a:spcAft>
                <a:spcPts val="600"/>
              </a:spcAft>
            </a:pPr>
            <a:r>
              <a:rPr lang="en-US" sz="167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 Texas Food Service Cooperative</a:t>
            </a:r>
          </a:p>
          <a:p>
            <a:pPr defTabSz="425196">
              <a:spcAft>
                <a:spcPts val="600"/>
              </a:spcAft>
            </a:pPr>
            <a:r>
              <a:rPr lang="en-US" sz="167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sz="1674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: (806) 281-5710</a:t>
            </a:r>
          </a:p>
          <a:p>
            <a:pPr defTabSz="425196">
              <a:spcAft>
                <a:spcPts val="600"/>
              </a:spcAft>
            </a:pPr>
            <a:r>
              <a:rPr lang="en-US" sz="1674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E: </a:t>
            </a:r>
            <a:r>
              <a:rPr lang="en-US" sz="1674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  <a:hlinkClick r:id="rId2"/>
              </a:rPr>
              <a:t>dglenn@esc17.net</a:t>
            </a:r>
            <a:endParaRPr lang="en-US" sz="1674" kern="1200" dirty="0">
              <a:solidFill>
                <a:schemeClr val="tx1"/>
              </a:solidFill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defTabSz="425196">
              <a:spcAft>
                <a:spcPts val="600"/>
              </a:spcAft>
            </a:pPr>
            <a:endParaRPr lang="en-US" sz="1674" kern="1200" dirty="0">
              <a:solidFill>
                <a:schemeClr val="tx1"/>
              </a:solidFill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2BC0799-7F8D-7BDD-69FE-5814A7A6E2CF}"/>
              </a:ext>
            </a:extLst>
          </p:cNvPr>
          <p:cNvSpPr>
            <a:spLocks/>
          </p:cNvSpPr>
          <p:nvPr/>
        </p:nvSpPr>
        <p:spPr>
          <a:xfrm>
            <a:off x="5831084" y="2070325"/>
            <a:ext cx="4208308" cy="4086937"/>
          </a:xfrm>
          <a:prstGeom prst="rect">
            <a:avLst/>
          </a:prstGeom>
        </p:spPr>
        <p:txBody>
          <a:bodyPr/>
          <a:lstStyle/>
          <a:p>
            <a:pPr defTabSz="425196">
              <a:spcAft>
                <a:spcPts val="600"/>
              </a:spcAft>
            </a:pPr>
            <a:r>
              <a:rPr lang="en-US" sz="167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Alfred Garcia</a:t>
            </a:r>
          </a:p>
          <a:p>
            <a:pPr defTabSz="425196">
              <a:spcAft>
                <a:spcPts val="600"/>
              </a:spcAft>
            </a:pPr>
            <a:r>
              <a:rPr lang="en-US" sz="167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Labatt Food Service</a:t>
            </a:r>
          </a:p>
          <a:p>
            <a:pPr defTabSz="425196">
              <a:spcAft>
                <a:spcPts val="600"/>
              </a:spcAft>
            </a:pPr>
            <a:r>
              <a:rPr lang="en-US" sz="167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P: (806) 748-5111 ext. 5623</a:t>
            </a:r>
          </a:p>
          <a:p>
            <a:pPr defTabSz="425196">
              <a:spcAft>
                <a:spcPts val="600"/>
              </a:spcAft>
            </a:pPr>
            <a:r>
              <a:rPr lang="en-US" sz="167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E: </a:t>
            </a:r>
            <a:r>
              <a:rPr lang="en-US" sz="1674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alfredgarcia@labattfood.com</a:t>
            </a:r>
            <a:endParaRPr lang="en-US" sz="1674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057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108</TotalTime>
  <Words>368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Schoolbook</vt:lpstr>
      <vt:lpstr>Wingdings 2</vt:lpstr>
      <vt:lpstr>View</vt:lpstr>
      <vt:lpstr>COMMODITY POUNDS MANAGEMENT</vt:lpstr>
      <vt:lpstr>Purpose of the Meeting</vt:lpstr>
      <vt:lpstr>WTFSC &amp; LABATT FOOD SERVICE</vt:lpstr>
      <vt:lpstr>Why Did We Hope to Accomplish</vt:lpstr>
      <vt:lpstr>TRANSFER IMPACTS</vt:lpstr>
      <vt:lpstr>TRANSFER COMMUNICATION</vt:lpstr>
      <vt:lpstr>Scenario</vt:lpstr>
      <vt:lpstr>Open for Discussion</vt:lpstr>
      <vt:lpstr>For Concerns or Questions Contact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COMMODITY POUNDS MANAGEMENT</dc:title>
  <dc:creator>Dorothy Glenn</dc:creator>
  <cp:lastModifiedBy>Dorothy Glenn</cp:lastModifiedBy>
  <cp:revision>2</cp:revision>
  <dcterms:created xsi:type="dcterms:W3CDTF">2024-01-08T20:10:16Z</dcterms:created>
  <dcterms:modified xsi:type="dcterms:W3CDTF">2024-01-10T19:06:32Z</dcterms:modified>
</cp:coreProperties>
</file>